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10" r:id="rId2"/>
    <p:sldId id="285" r:id="rId3"/>
    <p:sldId id="282" r:id="rId4"/>
    <p:sldId id="283" r:id="rId5"/>
    <p:sldId id="284" r:id="rId6"/>
    <p:sldId id="287" r:id="rId7"/>
    <p:sldId id="314" r:id="rId8"/>
    <p:sldId id="311" r:id="rId9"/>
    <p:sldId id="297" r:id="rId10"/>
    <p:sldId id="294" r:id="rId11"/>
    <p:sldId id="312" r:id="rId12"/>
    <p:sldId id="315" r:id="rId13"/>
    <p:sldId id="316" r:id="rId14"/>
    <p:sldId id="317" r:id="rId15"/>
    <p:sldId id="318" r:id="rId16"/>
    <p:sldId id="319" r:id="rId17"/>
    <p:sldId id="327" r:id="rId18"/>
    <p:sldId id="325" r:id="rId19"/>
    <p:sldId id="328" r:id="rId20"/>
    <p:sldId id="320" r:id="rId21"/>
    <p:sldId id="321" r:id="rId22"/>
    <p:sldId id="322" r:id="rId23"/>
    <p:sldId id="323" r:id="rId24"/>
    <p:sldId id="324" r:id="rId25"/>
    <p:sldId id="313" r:id="rId26"/>
    <p:sldId id="295" r:id="rId27"/>
    <p:sldId id="281" r:id="rId28"/>
    <p:sldId id="293" r:id="rId29"/>
    <p:sldId id="30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46" userDrawn="1">
          <p15:clr>
            <a:srgbClr val="A4A3A4"/>
          </p15:clr>
        </p15:guide>
        <p15:guide id="4" orient="horz" pos="3974" userDrawn="1">
          <p15:clr>
            <a:srgbClr val="A4A3A4"/>
          </p15:clr>
        </p15:guide>
        <p15:guide id="5" pos="325" userDrawn="1">
          <p15:clr>
            <a:srgbClr val="A4A3A4"/>
          </p15:clr>
        </p15:guide>
        <p15:guide id="6" pos="73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A898"/>
    <a:srgbClr val="66BAAB"/>
    <a:srgbClr val="7AC0B5"/>
    <a:srgbClr val="F9F9F8"/>
    <a:srgbClr val="FFA52D"/>
    <a:srgbClr val="FF8C15"/>
    <a:srgbClr val="FE910F"/>
    <a:srgbClr val="063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92483" autoAdjust="0"/>
  </p:normalViewPr>
  <p:slideViewPr>
    <p:cSldViewPr snapToGrid="0" showGuides="1">
      <p:cViewPr varScale="1">
        <p:scale>
          <a:sx n="106" d="100"/>
          <a:sy n="106" d="100"/>
        </p:scale>
        <p:origin x="888" y="96"/>
      </p:cViewPr>
      <p:guideLst>
        <p:guide orient="horz" pos="2160"/>
        <p:guide pos="3840"/>
        <p:guide orient="horz" pos="346"/>
        <p:guide orient="horz" pos="3974"/>
        <p:guide pos="325"/>
        <p:guide pos="73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4A951-B236-4EF4-A747-C47FD257F490}" type="datetimeFigureOut">
              <a:rPr lang="zh-CN" altLang="en-US" smtClean="0"/>
              <a:t>2020/12/24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833B9-8286-44EC-9B36-EE6FDAA0658B}" type="slidenum">
              <a:rPr lang="zh-CN" altLang="en-US" smtClean="0"/>
              <a:t>‹#›</a:t>
            </a:fld>
            <a:endParaRPr lang="zh-CN" altLang="en-US"/>
          </a:p>
        </p:txBody>
      </p:sp>
    </p:spTree>
    <p:extLst>
      <p:ext uri="{BB962C8B-B14F-4D97-AF65-F5344CB8AC3E}">
        <p14:creationId xmlns:p14="http://schemas.microsoft.com/office/powerpoint/2010/main" val="3562285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巴西</a:t>
            </a:r>
            <a:r>
              <a:rPr lang="en-US" altLang="zh-CN" dirty="0"/>
              <a:t>30</a:t>
            </a:r>
            <a:r>
              <a:rPr lang="zh-CN" altLang="en-US" dirty="0"/>
              <a:t>年间的年平均</a:t>
            </a:r>
            <a:r>
              <a:rPr lang="en-US" altLang="zh-CN" dirty="0"/>
              <a:t>LAI</a:t>
            </a:r>
            <a:r>
              <a:rPr lang="zh-CN" altLang="en-US" dirty="0"/>
              <a:t>在</a:t>
            </a:r>
            <a:r>
              <a:rPr lang="en-US" altLang="zh-CN" dirty="0"/>
              <a:t>2001</a:t>
            </a:r>
            <a:r>
              <a:rPr lang="zh-CN" altLang="en-US" dirty="0"/>
              <a:t>年后大幅下降，图</a:t>
            </a:r>
            <a:r>
              <a:rPr lang="en-US" altLang="zh-CN" dirty="0"/>
              <a:t>5</a:t>
            </a:r>
            <a:r>
              <a:rPr lang="zh-CN" altLang="en-US" dirty="0"/>
              <a:t>与图</a:t>
            </a:r>
            <a:r>
              <a:rPr lang="en-US" altLang="zh-CN" dirty="0"/>
              <a:t>8</a:t>
            </a:r>
            <a:r>
              <a:rPr lang="zh-CN" altLang="en-US" dirty="0"/>
              <a:t>则表现了中国与南非的</a:t>
            </a:r>
            <a:r>
              <a:rPr lang="en-US" altLang="zh-CN" dirty="0"/>
              <a:t>LAI</a:t>
            </a:r>
            <a:r>
              <a:rPr lang="zh-CN" altLang="en-US" dirty="0"/>
              <a:t>趋于平稳，而印度，俄罗斯在这</a:t>
            </a:r>
            <a:r>
              <a:rPr lang="en-US" altLang="zh-CN" dirty="0"/>
              <a:t>30</a:t>
            </a:r>
            <a:r>
              <a:rPr lang="zh-CN" altLang="en-US" dirty="0"/>
              <a:t>年间</a:t>
            </a:r>
            <a:r>
              <a:rPr lang="en-US" altLang="zh-CN" dirty="0"/>
              <a:t>LAI</a:t>
            </a:r>
            <a:r>
              <a:rPr lang="zh-CN" altLang="en-US" dirty="0"/>
              <a:t>则呈上涨态势</a:t>
            </a:r>
            <a:r>
              <a:rPr lang="en-US" altLang="zh-CN" dirty="0"/>
              <a:t>(</a:t>
            </a:r>
            <a:r>
              <a:rPr lang="zh-CN" altLang="en-US" dirty="0"/>
              <a:t>如图</a:t>
            </a:r>
            <a:r>
              <a:rPr lang="en-US" altLang="zh-CN" dirty="0"/>
              <a:t>6</a:t>
            </a:r>
            <a:r>
              <a:rPr lang="zh-CN" altLang="en-US" dirty="0"/>
              <a:t>、</a:t>
            </a:r>
            <a:r>
              <a:rPr lang="en-US" altLang="zh-CN" dirty="0"/>
              <a:t>7</a:t>
            </a:r>
            <a:r>
              <a:rPr lang="zh-CN" altLang="en-US" dirty="0"/>
              <a:t>所示</a:t>
            </a:r>
            <a:r>
              <a:rPr lang="en-US" altLang="zh-CN" dirty="0"/>
              <a:t>)</a:t>
            </a:r>
            <a:r>
              <a:rPr lang="zh-CN" altLang="en-US" dirty="0"/>
              <a:t>。由此可以基本确定，发展中国家随着经济发展的加快必然导致植被面积减少的结论是不客观的，并不是所有发展中国家的植被面积随经济增长而减少。</a:t>
            </a:r>
          </a:p>
        </p:txBody>
      </p:sp>
      <p:sp>
        <p:nvSpPr>
          <p:cNvPr id="4" name="灯片编号占位符 3"/>
          <p:cNvSpPr>
            <a:spLocks noGrp="1"/>
          </p:cNvSpPr>
          <p:nvPr>
            <p:ph type="sldNum" sz="quarter" idx="5"/>
          </p:nvPr>
        </p:nvSpPr>
        <p:spPr/>
        <p:txBody>
          <a:bodyPr/>
          <a:lstStyle/>
          <a:p>
            <a:fld id="{888833B9-8286-44EC-9B36-EE6FDAA0658B}" type="slidenum">
              <a:rPr lang="zh-CN" altLang="en-US" smtClean="0"/>
              <a:t>15</a:t>
            </a:fld>
            <a:endParaRPr lang="zh-CN" altLang="en-US"/>
          </a:p>
        </p:txBody>
      </p:sp>
    </p:spTree>
    <p:extLst>
      <p:ext uri="{BB962C8B-B14F-4D97-AF65-F5344CB8AC3E}">
        <p14:creationId xmlns:p14="http://schemas.microsoft.com/office/powerpoint/2010/main" val="2934484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资料显示，</a:t>
            </a:r>
            <a:r>
              <a:rPr lang="en-US" altLang="zh-CN" sz="1800" b="0" i="0" u="none" strike="noStrike" baseline="0" dirty="0">
                <a:latin typeface="LMRoman10-Regular-Identity-H"/>
                <a:ea typeface="宋体" panose="02010600030101010101" pitchFamily="2" charset="-122"/>
              </a:rPr>
              <a:t>1949</a:t>
            </a:r>
            <a:r>
              <a:rPr lang="en-US" altLang="zh-CN"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LMRoman10-Regular-Identity-H"/>
                <a:ea typeface="宋体" panose="02010600030101010101" pitchFamily="2" charset="-122"/>
              </a:rPr>
              <a:t>2016 </a:t>
            </a:r>
            <a:r>
              <a:rPr lang="zh-CN" altLang="en-US" sz="1800" b="0" i="0" u="none" strike="noStrike" baseline="0" dirty="0">
                <a:latin typeface="宋体" panose="02010600030101010101" pitchFamily="2" charset="-122"/>
                <a:ea typeface="宋体" panose="02010600030101010101" pitchFamily="2" charset="-122"/>
              </a:rPr>
              <a:t>年我国农业干旱灾害呈现周期波动性、成灾受灾同步性和干旱危害日趋严重性的基本特征。</a:t>
            </a:r>
            <a:r>
              <a:rPr lang="en-US" altLang="zh-CN" sz="1800" b="0" i="0" u="none" strike="noStrike" baseline="0" dirty="0">
                <a:latin typeface="LMRoman10-Regular-Identity-H"/>
                <a:ea typeface="宋体" panose="02010600030101010101" pitchFamily="2" charset="-122"/>
              </a:rPr>
              <a:t>1949</a:t>
            </a:r>
            <a:r>
              <a:rPr lang="en-US" altLang="zh-CN"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LMRoman10-Regular-Identity-H"/>
                <a:ea typeface="宋体" panose="02010600030101010101" pitchFamily="2" charset="-122"/>
              </a:rPr>
              <a:t>1970 </a:t>
            </a:r>
            <a:r>
              <a:rPr lang="zh-CN" altLang="en-US" sz="1800" b="0" i="0" u="none" strike="noStrike" baseline="0" dirty="0">
                <a:latin typeface="宋体" panose="02010600030101010101" pitchFamily="2" charset="-122"/>
                <a:ea typeface="宋体" panose="02010600030101010101" pitchFamily="2" charset="-122"/>
              </a:rPr>
              <a:t>年为波动阶段，</a:t>
            </a:r>
            <a:r>
              <a:rPr lang="en-US" altLang="zh-CN" sz="1800" b="0" i="0" u="none" strike="noStrike" baseline="0" dirty="0">
                <a:latin typeface="LMRoman10-Regular-Identity-H"/>
                <a:ea typeface="宋体" panose="02010600030101010101" pitchFamily="2" charset="-122"/>
              </a:rPr>
              <a:t>1971</a:t>
            </a:r>
            <a:r>
              <a:rPr lang="en-US" altLang="zh-CN"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LMRoman10-Regular-Identity-H"/>
                <a:ea typeface="宋体" panose="02010600030101010101" pitchFamily="2" charset="-122"/>
              </a:rPr>
              <a:t>2000 </a:t>
            </a:r>
            <a:r>
              <a:rPr lang="zh-CN" altLang="en-US" sz="1800" b="0" i="0" u="none" strike="noStrike" baseline="0" dirty="0">
                <a:latin typeface="宋体" panose="02010600030101010101" pitchFamily="2" charset="-122"/>
                <a:ea typeface="宋体" panose="02010600030101010101" pitchFamily="2" charset="-122"/>
              </a:rPr>
              <a:t>年为波动上升阶段，</a:t>
            </a:r>
            <a:r>
              <a:rPr lang="en-US" altLang="zh-CN" sz="1800" b="0" i="0" u="none" strike="noStrike" baseline="0" dirty="0">
                <a:latin typeface="LMRoman10-Regular-Identity-H"/>
                <a:ea typeface="宋体" panose="02010600030101010101" pitchFamily="2" charset="-122"/>
              </a:rPr>
              <a:t>2001</a:t>
            </a:r>
            <a:r>
              <a:rPr lang="en-US" altLang="zh-CN"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LMRoman10-Regular-Identity-H"/>
                <a:ea typeface="宋体" panose="02010600030101010101" pitchFamily="2" charset="-122"/>
              </a:rPr>
              <a:t>2016 </a:t>
            </a:r>
            <a:r>
              <a:rPr lang="zh-CN" altLang="en-US" sz="1800" b="0" i="0" u="none" strike="noStrike" baseline="0" dirty="0">
                <a:latin typeface="宋体" panose="02010600030101010101" pitchFamily="2" charset="-122"/>
                <a:ea typeface="宋体" panose="02010600030101010101" pitchFamily="2" charset="-122"/>
              </a:rPr>
              <a:t>年为波动下降阶段</a:t>
            </a:r>
            <a:r>
              <a:rPr lang="en-US" altLang="zh-CN" sz="1800" b="0" i="0" u="none" strike="noStrike" baseline="0" dirty="0">
                <a:latin typeface="LMRoman7-Regular-Identity-H"/>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。图</a:t>
            </a:r>
            <a:r>
              <a:rPr lang="en-US" altLang="zh-CN" sz="1800" b="0" i="0" u="none" strike="noStrike" baseline="0" dirty="0">
                <a:latin typeface="LMRoman10-Regular-Identity-H"/>
                <a:ea typeface="宋体" panose="02010600030101010101" pitchFamily="2" charset="-122"/>
              </a:rPr>
              <a:t>5 </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LMRoman10-Regular-Identity-H"/>
                <a:ea typeface="宋体" panose="02010600030101010101" pitchFamily="2" charset="-122"/>
              </a:rPr>
              <a:t>LAI </a:t>
            </a:r>
            <a:r>
              <a:rPr lang="zh-CN" altLang="en-US" sz="1800" b="0" i="0" u="none" strike="noStrike" baseline="0" dirty="0">
                <a:latin typeface="宋体" panose="02010600030101010101" pitchFamily="2" charset="-122"/>
                <a:ea typeface="宋体" panose="02010600030101010101" pitchFamily="2" charset="-122"/>
              </a:rPr>
              <a:t>波动情况验</a:t>
            </a:r>
          </a:p>
          <a:p>
            <a:pPr algn="l"/>
            <a:r>
              <a:rPr lang="zh-CN" altLang="en-US" sz="1800" b="0" i="0" u="none" strike="noStrike" baseline="0" dirty="0">
                <a:latin typeface="宋体" panose="02010600030101010101" pitchFamily="2" charset="-122"/>
                <a:ea typeface="宋体" panose="02010600030101010101" pitchFamily="2" charset="-122"/>
              </a:rPr>
              <a:t>证了这一点。</a:t>
            </a:r>
            <a:endParaRPr lang="zh-CN" altLang="en-US" dirty="0"/>
          </a:p>
        </p:txBody>
      </p:sp>
      <p:sp>
        <p:nvSpPr>
          <p:cNvPr id="4" name="灯片编号占位符 3"/>
          <p:cNvSpPr>
            <a:spLocks noGrp="1"/>
          </p:cNvSpPr>
          <p:nvPr>
            <p:ph type="sldNum" sz="quarter" idx="5"/>
          </p:nvPr>
        </p:nvSpPr>
        <p:spPr/>
        <p:txBody>
          <a:bodyPr/>
          <a:lstStyle/>
          <a:p>
            <a:fld id="{888833B9-8286-44EC-9B36-EE6FDAA0658B}" type="slidenum">
              <a:rPr lang="zh-CN" altLang="en-US" smtClean="0"/>
              <a:t>17</a:t>
            </a:fld>
            <a:endParaRPr lang="zh-CN" altLang="en-US"/>
          </a:p>
        </p:txBody>
      </p:sp>
    </p:spTree>
    <p:extLst>
      <p:ext uri="{BB962C8B-B14F-4D97-AF65-F5344CB8AC3E}">
        <p14:creationId xmlns:p14="http://schemas.microsoft.com/office/powerpoint/2010/main" val="3120741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23855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4987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2.gif"/><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sv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1.gif"/><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6C6D15-9DF8-41AF-B373-379233124524}"/>
              </a:ext>
            </a:extLst>
          </p:cNvPr>
          <p:cNvSpPr txBox="1"/>
          <p:nvPr/>
        </p:nvSpPr>
        <p:spPr>
          <a:xfrm>
            <a:off x="515937" y="1683667"/>
            <a:ext cx="9190038" cy="1384995"/>
          </a:xfrm>
          <a:prstGeom prst="rect">
            <a:avLst/>
          </a:prstGeom>
          <a:noFill/>
        </p:spPr>
        <p:txBody>
          <a:bodyPr wrap="square" rtlCol="0">
            <a:spAutoFit/>
          </a:bodyPr>
          <a:lstStyle/>
          <a:p>
            <a:r>
              <a:rPr lang="zh-CN" altLang="en-US" sz="2800" dirty="0">
                <a:solidFill>
                  <a:schemeClr val="bg1"/>
                </a:solidFill>
                <a:latin typeface="Arial Black" panose="020B0A04020102020204" pitchFamily="34" charset="0"/>
              </a:rPr>
              <a:t>基于</a:t>
            </a:r>
            <a:r>
              <a:rPr lang="en-US" altLang="zh-CN" sz="2800" dirty="0">
                <a:solidFill>
                  <a:schemeClr val="bg1"/>
                </a:solidFill>
                <a:latin typeface="Arial Black" panose="020B0A04020102020204" pitchFamily="34" charset="0"/>
              </a:rPr>
              <a:t>MODIS</a:t>
            </a:r>
            <a:r>
              <a:rPr lang="zh-CN" altLang="en-US" sz="2800" dirty="0">
                <a:solidFill>
                  <a:schemeClr val="bg1"/>
                </a:solidFill>
                <a:latin typeface="Arial Black" panose="020B0A04020102020204" pitchFamily="34" charset="0"/>
              </a:rPr>
              <a:t>及</a:t>
            </a:r>
            <a:r>
              <a:rPr lang="en-US" altLang="zh-CN" sz="2800" dirty="0">
                <a:solidFill>
                  <a:schemeClr val="bg1"/>
                </a:solidFill>
                <a:latin typeface="Arial Black" panose="020B0A04020102020204" pitchFamily="34" charset="0"/>
              </a:rPr>
              <a:t>AVHRR</a:t>
            </a:r>
            <a:r>
              <a:rPr lang="zh-CN" altLang="en-US" sz="2800" dirty="0">
                <a:solidFill>
                  <a:schemeClr val="bg1"/>
                </a:solidFill>
                <a:latin typeface="Arial Black" panose="020B0A04020102020204" pitchFamily="34" charset="0"/>
              </a:rPr>
              <a:t>数据绘制</a:t>
            </a:r>
            <a:r>
              <a:rPr lang="en-US" altLang="zh-CN" sz="2800" dirty="0">
                <a:solidFill>
                  <a:schemeClr val="bg1"/>
                </a:solidFill>
                <a:latin typeface="Arial Black" panose="020B0A04020102020204" pitchFamily="34" charset="0"/>
              </a:rPr>
              <a:t>1981-2015</a:t>
            </a:r>
            <a:r>
              <a:rPr lang="zh-CN" altLang="en-US" sz="2800" dirty="0">
                <a:solidFill>
                  <a:schemeClr val="bg1"/>
                </a:solidFill>
                <a:latin typeface="Arial Black" panose="020B0A04020102020204" pitchFamily="34" charset="0"/>
              </a:rPr>
              <a:t>年间月平均</a:t>
            </a:r>
            <a:r>
              <a:rPr lang="en-US" altLang="zh-CN" sz="2800" dirty="0">
                <a:solidFill>
                  <a:schemeClr val="bg1"/>
                </a:solidFill>
                <a:latin typeface="Arial Black" panose="020B0A04020102020204" pitchFamily="34" charset="0"/>
              </a:rPr>
              <a:t>LAI</a:t>
            </a:r>
            <a:r>
              <a:rPr lang="zh-CN" altLang="en-US" sz="2800" dirty="0">
                <a:solidFill>
                  <a:schemeClr val="bg1"/>
                </a:solidFill>
                <a:latin typeface="Arial Black" panose="020B0A04020102020204" pitchFamily="34" charset="0"/>
              </a:rPr>
              <a:t>叶面积指数热力图及探讨以金砖五国为代表的的发展中国家</a:t>
            </a:r>
            <a:r>
              <a:rPr lang="en-US" altLang="zh-CN" sz="2800" dirty="0">
                <a:solidFill>
                  <a:schemeClr val="bg1"/>
                </a:solidFill>
                <a:latin typeface="Arial Black" panose="020B0A04020102020204" pitchFamily="34" charset="0"/>
              </a:rPr>
              <a:t>1982-2011</a:t>
            </a:r>
            <a:r>
              <a:rPr lang="zh-CN" altLang="en-US" sz="2800" dirty="0">
                <a:solidFill>
                  <a:schemeClr val="bg1"/>
                </a:solidFill>
                <a:latin typeface="Arial Black" panose="020B0A04020102020204" pitchFamily="34" charset="0"/>
              </a:rPr>
              <a:t>年</a:t>
            </a:r>
            <a:r>
              <a:rPr lang="en-US" altLang="zh-CN" sz="2800" dirty="0">
                <a:solidFill>
                  <a:schemeClr val="bg1"/>
                </a:solidFill>
                <a:latin typeface="Arial Black" panose="020B0A04020102020204" pitchFamily="34" charset="0"/>
              </a:rPr>
              <a:t>30</a:t>
            </a:r>
            <a:r>
              <a:rPr lang="zh-CN" altLang="en-US" sz="2800" dirty="0">
                <a:solidFill>
                  <a:schemeClr val="bg1"/>
                </a:solidFill>
                <a:latin typeface="Arial Black" panose="020B0A04020102020204" pitchFamily="34" charset="0"/>
              </a:rPr>
              <a:t>年间的</a:t>
            </a:r>
            <a:r>
              <a:rPr lang="en-US" altLang="zh-CN" sz="2800" dirty="0">
                <a:solidFill>
                  <a:schemeClr val="bg1"/>
                </a:solidFill>
                <a:latin typeface="Arial Black" panose="020B0A04020102020204" pitchFamily="34" charset="0"/>
              </a:rPr>
              <a:t>LAI</a:t>
            </a:r>
            <a:r>
              <a:rPr lang="zh-CN" altLang="en-US" sz="2800" dirty="0">
                <a:solidFill>
                  <a:schemeClr val="bg1"/>
                </a:solidFill>
                <a:latin typeface="Arial Black" panose="020B0A04020102020204" pitchFamily="34" charset="0"/>
              </a:rPr>
              <a:t>叶面积指数变化</a:t>
            </a:r>
            <a:endParaRPr lang="en-US" altLang="zh-CN" sz="1200" dirty="0">
              <a:solidFill>
                <a:schemeClr val="bg1"/>
              </a:solidFill>
              <a:latin typeface="Arial" panose="020B0604020202020204" pitchFamily="34" charset="0"/>
              <a:cs typeface="Arial" panose="020B0604020202020204" pitchFamily="34" charset="0"/>
            </a:endParaRPr>
          </a:p>
        </p:txBody>
      </p:sp>
      <p:pic>
        <p:nvPicPr>
          <p:cNvPr id="5" name="图形 4">
            <a:extLst>
              <a:ext uri="{FF2B5EF4-FFF2-40B4-BE49-F238E27FC236}">
                <a16:creationId xmlns:a16="http://schemas.microsoft.com/office/drawing/2014/main" id="{1B22FCEC-4C78-4B7D-9BC8-ABC8D38806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3" y="549275"/>
            <a:ext cx="2831940" cy="520356"/>
          </a:xfrm>
          <a:prstGeom prst="rect">
            <a:avLst/>
          </a:prstGeom>
        </p:spPr>
      </p:pic>
      <p:sp>
        <p:nvSpPr>
          <p:cNvPr id="6" name="文本框 5">
            <a:extLst>
              <a:ext uri="{FF2B5EF4-FFF2-40B4-BE49-F238E27FC236}">
                <a16:creationId xmlns:a16="http://schemas.microsoft.com/office/drawing/2014/main" id="{929A0F9C-46A2-4A03-9443-610B58FBED02}"/>
              </a:ext>
            </a:extLst>
          </p:cNvPr>
          <p:cNvSpPr txBox="1"/>
          <p:nvPr/>
        </p:nvSpPr>
        <p:spPr>
          <a:xfrm>
            <a:off x="209074" y="5865336"/>
            <a:ext cx="4787582" cy="825867"/>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zh-CN" altLang="en-US"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姓名：吴文浩</a:t>
            </a:r>
            <a:endParaRPr kumimoji="0" lang="en-US" altLang="zh-CN"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endParaRPr>
          </a:p>
          <a:p>
            <a:pPr marL="0" marR="0" lvl="0" indent="0" defTabSz="914400" rtl="0" eaLnBrk="1" fontAlgn="auto" latinLnBrk="0" hangingPunct="1">
              <a:lnSpc>
                <a:spcPct val="100000"/>
              </a:lnSpc>
              <a:spcBef>
                <a:spcPts val="1400"/>
              </a:spcBef>
              <a:spcAft>
                <a:spcPts val="0"/>
              </a:spcAft>
              <a:buClrTx/>
              <a:buSzTx/>
              <a:buFontTx/>
              <a:buNone/>
              <a:tabLst/>
              <a:defRPr/>
            </a:pPr>
            <a:r>
              <a:rPr lang="zh-CN" altLang="en-US" dirty="0">
                <a:latin typeface="Lato" panose="020F0502020204030203" pitchFamily="34" charset="0"/>
                <a:ea typeface="思源黑体 CN Light" panose="020B0300000000000000" pitchFamily="34" charset="-122"/>
                <a:cs typeface="Open Sans" panose="020B0606030504020204" pitchFamily="34" charset="0"/>
              </a:rPr>
              <a:t>学号：</a:t>
            </a:r>
            <a:r>
              <a:rPr lang="en-US" altLang="zh-CN" dirty="0">
                <a:latin typeface="Lato" panose="020F0502020204030203" pitchFamily="34" charset="0"/>
                <a:ea typeface="思源黑体 CN Light" panose="020B0300000000000000" pitchFamily="34" charset="-122"/>
                <a:cs typeface="Open Sans" panose="020B0606030504020204" pitchFamily="34" charset="0"/>
              </a:rPr>
              <a:t>12032567</a:t>
            </a:r>
            <a:endParaRPr kumimoji="0" lang="en-US" altLang="zh-CN"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Tree>
    <p:extLst>
      <p:ext uri="{BB962C8B-B14F-4D97-AF65-F5344CB8AC3E}">
        <p14:creationId xmlns:p14="http://schemas.microsoft.com/office/powerpoint/2010/main" val="4228061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C8BC9EEF-078C-4055-956F-00242E5EF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4519" y="1596123"/>
            <a:ext cx="7192604" cy="5077132"/>
          </a:xfrm>
          <a:prstGeom prst="rect">
            <a:avLst/>
          </a:prstGeom>
        </p:spPr>
      </p:pic>
    </p:spTree>
    <p:extLst>
      <p:ext uri="{BB962C8B-B14F-4D97-AF65-F5344CB8AC3E}">
        <p14:creationId xmlns:p14="http://schemas.microsoft.com/office/powerpoint/2010/main" val="279800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B0229E-CAAC-4A10-AC8B-9346CE7B3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5F6D13B0-7666-4792-BA9F-2F94E2854A6B}"/>
              </a:ext>
            </a:extLst>
          </p:cNvPr>
          <p:cNvSpPr txBox="1"/>
          <p:nvPr/>
        </p:nvSpPr>
        <p:spPr>
          <a:xfrm>
            <a:off x="515938" y="2022066"/>
            <a:ext cx="5181600" cy="2062103"/>
          </a:xfrm>
          <a:prstGeom prst="rect">
            <a:avLst/>
          </a:prstGeom>
          <a:noFill/>
        </p:spPr>
        <p:txBody>
          <a:bodyPr wrap="square" rtlCol="0">
            <a:spAutoFit/>
          </a:bodyPr>
          <a:lstStyle/>
          <a:p>
            <a:r>
              <a:rPr lang="en-US" altLang="zh-CN" sz="8800" dirty="0">
                <a:gradFill>
                  <a:gsLst>
                    <a:gs pos="0">
                      <a:srgbClr val="7AC0B5"/>
                    </a:gs>
                    <a:gs pos="100000">
                      <a:srgbClr val="4AA898"/>
                    </a:gs>
                  </a:gsLst>
                  <a:lin ang="2700000" scaled="0"/>
                </a:gradFill>
                <a:latin typeface="Akrobat Black" panose="00000A00000000000000" pitchFamily="50" charset="0"/>
              </a:rPr>
              <a:t>03</a:t>
            </a:r>
          </a:p>
          <a:p>
            <a:r>
              <a:rPr lang="zh-CN" altLang="en-US" sz="4000" dirty="0">
                <a:solidFill>
                  <a:srgbClr val="06383C"/>
                </a:solidFill>
                <a:latin typeface="Arial Black" panose="020B0A04020102020204" pitchFamily="34" charset="0"/>
              </a:rPr>
              <a:t>时间序列</a:t>
            </a:r>
          </a:p>
        </p:txBody>
      </p:sp>
      <p:sp>
        <p:nvSpPr>
          <p:cNvPr id="14" name="任意多边形: 形状 13">
            <a:extLst>
              <a:ext uri="{FF2B5EF4-FFF2-40B4-BE49-F238E27FC236}">
                <a16:creationId xmlns:a16="http://schemas.microsoft.com/office/drawing/2014/main" id="{452C2DB4-8CB0-44E5-9F02-F95C44E88CF3}"/>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文本框 38">
            <a:extLst>
              <a:ext uri="{FF2B5EF4-FFF2-40B4-BE49-F238E27FC236}">
                <a16:creationId xmlns:a16="http://schemas.microsoft.com/office/drawing/2014/main" id="{B5A5EE6E-0876-459D-8FDF-74F16EE3145D}"/>
              </a:ext>
            </a:extLst>
          </p:cNvPr>
          <p:cNvSpPr txBox="1"/>
          <p:nvPr/>
        </p:nvSpPr>
        <p:spPr>
          <a:xfrm>
            <a:off x="515937" y="4392412"/>
            <a:ext cx="6026743" cy="825867"/>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金砖五国</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1982-2011</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年</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30</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年间的</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LAI</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叶面积指数变化分析</a:t>
            </a:r>
          </a:p>
          <a:p>
            <a:pPr marL="0" marR="0" lvl="0" indent="0" defTabSz="914400" rtl="0" eaLnBrk="1" fontAlgn="auto" latinLnBrk="0" hangingPunct="1">
              <a:lnSpc>
                <a:spcPct val="100000"/>
              </a:lnSpc>
              <a:spcBef>
                <a:spcPts val="1400"/>
              </a:spcBef>
              <a:spcAft>
                <a:spcPts val="0"/>
              </a:spcAft>
              <a:buClrTx/>
              <a:buSzTx/>
              <a:buFontTx/>
              <a:buNone/>
              <a:tabLst/>
              <a:defRPr/>
            </a:pPr>
            <a:endPar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
        <p:nvSpPr>
          <p:cNvPr id="8" name="任意多边形: 形状 7">
            <a:extLst>
              <a:ext uri="{FF2B5EF4-FFF2-40B4-BE49-F238E27FC236}">
                <a16:creationId xmlns:a16="http://schemas.microsoft.com/office/drawing/2014/main" id="{DAC9BE93-5DBB-436E-8F3C-B7D90A37E572}"/>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形 14">
            <a:extLst>
              <a:ext uri="{FF2B5EF4-FFF2-40B4-BE49-F238E27FC236}">
                <a16:creationId xmlns:a16="http://schemas.microsoft.com/office/drawing/2014/main" id="{0EBF4AF5-FC39-497B-B287-35858130E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8CCF66B6-D5EF-447C-8A5F-0DE324699398}"/>
              </a:ext>
            </a:extLst>
          </p:cNvPr>
          <p:cNvSpPr/>
          <p:nvPr/>
        </p:nvSpPr>
        <p:spPr>
          <a:xfrm>
            <a:off x="672607" y="4184786"/>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7" name="组合 16">
            <a:extLst>
              <a:ext uri="{FF2B5EF4-FFF2-40B4-BE49-F238E27FC236}">
                <a16:creationId xmlns:a16="http://schemas.microsoft.com/office/drawing/2014/main" id="{91749FEC-3B26-4608-B0A9-C4284D1272CE}"/>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823AF7D9-16F3-4582-849A-3C25ABF17B26}"/>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55E46488-5232-4715-A600-E3DE3095406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507091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482A79C9-3D0A-47BA-8B2E-BFA92D99B18E}"/>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grpSp>
        <p:nvGrpSpPr>
          <p:cNvPr id="30" name="组合 29">
            <a:extLst>
              <a:ext uri="{FF2B5EF4-FFF2-40B4-BE49-F238E27FC236}">
                <a16:creationId xmlns:a16="http://schemas.microsoft.com/office/drawing/2014/main" id="{E9D53A17-F1E2-42C7-9AF9-76CF09B9DDA2}"/>
              </a:ext>
            </a:extLst>
          </p:cNvPr>
          <p:cNvGrpSpPr/>
          <p:nvPr/>
        </p:nvGrpSpPr>
        <p:grpSpPr>
          <a:xfrm>
            <a:off x="412249" y="539282"/>
            <a:ext cx="5181600" cy="1056841"/>
            <a:chOff x="412249" y="539282"/>
            <a:chExt cx="5181600" cy="1056841"/>
          </a:xfrm>
        </p:grpSpPr>
        <p:sp>
          <p:nvSpPr>
            <p:cNvPr id="31" name="文本框 30">
              <a:extLst>
                <a:ext uri="{FF2B5EF4-FFF2-40B4-BE49-F238E27FC236}">
                  <a16:creationId xmlns:a16="http://schemas.microsoft.com/office/drawing/2014/main" id="{9D903189-A033-4660-AD3B-9D924082FF7E}"/>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方案思路</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模块</a:t>
              </a:r>
              <a:endParaRPr lang="en-US" altLang="zh-CN" sz="4000" b="1" dirty="0">
                <a:solidFill>
                  <a:srgbClr val="06383C"/>
                </a:solidFill>
                <a:latin typeface="Arial Black" panose="020B0A04020102020204" pitchFamily="34" charset="0"/>
              </a:endParaRPr>
            </a:p>
          </p:txBody>
        </p:sp>
        <p:sp>
          <p:nvSpPr>
            <p:cNvPr id="32" name="矩形 31">
              <a:extLst>
                <a:ext uri="{FF2B5EF4-FFF2-40B4-BE49-F238E27FC236}">
                  <a16:creationId xmlns:a16="http://schemas.microsoft.com/office/drawing/2014/main" id="{83316353-A770-415A-9E6F-205A0F3598C2}"/>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33" name="组合 32">
              <a:extLst>
                <a:ext uri="{FF2B5EF4-FFF2-40B4-BE49-F238E27FC236}">
                  <a16:creationId xmlns:a16="http://schemas.microsoft.com/office/drawing/2014/main" id="{FEA804DB-5AAF-4036-AB81-38E001E9E6DA}"/>
                </a:ext>
              </a:extLst>
            </p:cNvPr>
            <p:cNvGrpSpPr/>
            <p:nvPr/>
          </p:nvGrpSpPr>
          <p:grpSpPr>
            <a:xfrm>
              <a:off x="608535" y="1267549"/>
              <a:ext cx="328578" cy="328574"/>
              <a:chOff x="7719249" y="5265420"/>
              <a:chExt cx="499840" cy="499834"/>
            </a:xfrm>
          </p:grpSpPr>
          <p:sp>
            <p:nvSpPr>
              <p:cNvPr id="34" name="椭圆 33">
                <a:extLst>
                  <a:ext uri="{FF2B5EF4-FFF2-40B4-BE49-F238E27FC236}">
                    <a16:creationId xmlns:a16="http://schemas.microsoft.com/office/drawing/2014/main" id="{C3E07B7B-442D-4EA8-939A-FD8C3B95EED7}"/>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5" name="椭圆 34">
                <a:extLst>
                  <a:ext uri="{FF2B5EF4-FFF2-40B4-BE49-F238E27FC236}">
                    <a16:creationId xmlns:a16="http://schemas.microsoft.com/office/drawing/2014/main" id="{3B9B9078-7721-4A46-BFA9-874F6F9DE689}"/>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36" name="图形 35">
            <a:extLst>
              <a:ext uri="{FF2B5EF4-FFF2-40B4-BE49-F238E27FC236}">
                <a16:creationId xmlns:a16="http://schemas.microsoft.com/office/drawing/2014/main" id="{7EB02CF4-3DAB-4137-893B-0071E52133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grpSp>
        <p:nvGrpSpPr>
          <p:cNvPr id="60" name="组合 59">
            <a:extLst>
              <a:ext uri="{FF2B5EF4-FFF2-40B4-BE49-F238E27FC236}">
                <a16:creationId xmlns:a16="http://schemas.microsoft.com/office/drawing/2014/main" id="{79CDA44F-F5E4-450C-8DEB-54CB743F2F95}"/>
              </a:ext>
            </a:extLst>
          </p:cNvPr>
          <p:cNvGrpSpPr/>
          <p:nvPr/>
        </p:nvGrpSpPr>
        <p:grpSpPr>
          <a:xfrm>
            <a:off x="4403467" y="1596123"/>
            <a:ext cx="3385065" cy="3610715"/>
            <a:chOff x="4403919" y="1623781"/>
            <a:chExt cx="3385065" cy="3610715"/>
          </a:xfrm>
        </p:grpSpPr>
        <p:sp>
          <p:nvSpPr>
            <p:cNvPr id="54" name="任意多边形: 形状 53">
              <a:extLst>
                <a:ext uri="{FF2B5EF4-FFF2-40B4-BE49-F238E27FC236}">
                  <a16:creationId xmlns:a16="http://schemas.microsoft.com/office/drawing/2014/main" id="{8EC8E5C5-B8A6-478B-8DEE-4FF386F2471A}"/>
                </a:ext>
              </a:extLst>
            </p:cNvPr>
            <p:cNvSpPr/>
            <p:nvPr/>
          </p:nvSpPr>
          <p:spPr>
            <a:xfrm rot="5400000">
              <a:off x="6156693" y="1676170"/>
              <a:ext cx="1684680" cy="1579902"/>
            </a:xfrm>
            <a:custGeom>
              <a:avLst/>
              <a:gdLst>
                <a:gd name="connsiteX0" fmla="*/ 521 w 1684680"/>
                <a:gd name="connsiteY0" fmla="*/ 1232602 h 1579902"/>
                <a:gd name="connsiteX1" fmla="*/ 70043 w 1684680"/>
                <a:gd name="connsiteY1" fmla="*/ 1016853 h 1579902"/>
                <a:gd name="connsiteX2" fmla="*/ 299791 w 1684680"/>
                <a:gd name="connsiteY2" fmla="*/ 838509 h 1579902"/>
                <a:gd name="connsiteX3" fmla="*/ 299791 w 1684680"/>
                <a:gd name="connsiteY3" fmla="*/ 837460 h 1579902"/>
                <a:gd name="connsiteX4" fmla="*/ 552095 w 1684680"/>
                <a:gd name="connsiteY4" fmla="*/ 733602 h 1579902"/>
                <a:gd name="connsiteX5" fmla="*/ 944975 w 1684680"/>
                <a:gd name="connsiteY5" fmla="*/ 415206 h 1579902"/>
                <a:gd name="connsiteX6" fmla="*/ 1091321 w 1684680"/>
                <a:gd name="connsiteY6" fmla="*/ 200669 h 1579902"/>
                <a:gd name="connsiteX7" fmla="*/ 1618601 w 1684680"/>
                <a:gd name="connsiteY7" fmla="*/ 29674 h 1579902"/>
                <a:gd name="connsiteX8" fmla="*/ 1684680 w 1684680"/>
                <a:gd name="connsiteY8" fmla="*/ 63416 h 1579902"/>
                <a:gd name="connsiteX9" fmla="*/ 1684680 w 1684680"/>
                <a:gd name="connsiteY9" fmla="*/ 1579902 h 1579902"/>
                <a:gd name="connsiteX10" fmla="*/ 143161 w 1684680"/>
                <a:gd name="connsiteY10" fmla="*/ 1579902 h 1579902"/>
                <a:gd name="connsiteX11" fmla="*/ 132988 w 1684680"/>
                <a:gd name="connsiteY11" fmla="*/ 1569193 h 1579902"/>
                <a:gd name="connsiteX12" fmla="*/ 521 w 1684680"/>
                <a:gd name="connsiteY12" fmla="*/ 1232602 h 157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4680" h="1579902">
                  <a:moveTo>
                    <a:pt x="521" y="1232602"/>
                  </a:moveTo>
                  <a:cubicBezTo>
                    <a:pt x="4147" y="1158307"/>
                    <a:pt x="26768" y="1083929"/>
                    <a:pt x="70043" y="1016853"/>
                  </a:cubicBezTo>
                  <a:cubicBezTo>
                    <a:pt x="126169" y="929779"/>
                    <a:pt x="208521" y="868933"/>
                    <a:pt x="299791" y="838509"/>
                  </a:cubicBezTo>
                  <a:lnTo>
                    <a:pt x="299791" y="837460"/>
                  </a:lnTo>
                  <a:lnTo>
                    <a:pt x="552095" y="733602"/>
                  </a:lnTo>
                  <a:cubicBezTo>
                    <a:pt x="711555" y="668034"/>
                    <a:pt x="847935" y="557356"/>
                    <a:pt x="944975" y="415206"/>
                  </a:cubicBezTo>
                  <a:lnTo>
                    <a:pt x="1091321" y="200669"/>
                  </a:lnTo>
                  <a:cubicBezTo>
                    <a:pt x="1206523" y="22588"/>
                    <a:pt x="1428551" y="-44249"/>
                    <a:pt x="1618601" y="29674"/>
                  </a:cubicBezTo>
                  <a:lnTo>
                    <a:pt x="1684680" y="63416"/>
                  </a:lnTo>
                  <a:lnTo>
                    <a:pt x="1684680" y="1579902"/>
                  </a:lnTo>
                  <a:lnTo>
                    <a:pt x="143161" y="1579902"/>
                  </a:lnTo>
                  <a:lnTo>
                    <a:pt x="132988" y="1569193"/>
                  </a:lnTo>
                  <a:cubicBezTo>
                    <a:pt x="41193" y="1480021"/>
                    <a:pt x="-5524" y="1356427"/>
                    <a:pt x="521" y="123260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53" name="任意多边形: 形状 52">
              <a:extLst>
                <a:ext uri="{FF2B5EF4-FFF2-40B4-BE49-F238E27FC236}">
                  <a16:creationId xmlns:a16="http://schemas.microsoft.com/office/drawing/2014/main" id="{9C736835-74D6-4CAB-9B8D-869015070BE6}"/>
                </a:ext>
              </a:extLst>
            </p:cNvPr>
            <p:cNvSpPr/>
            <p:nvPr/>
          </p:nvSpPr>
          <p:spPr>
            <a:xfrm rot="5400000">
              <a:off x="4617335" y="1957795"/>
              <a:ext cx="1335120" cy="1366212"/>
            </a:xfrm>
            <a:custGeom>
              <a:avLst/>
              <a:gdLst>
                <a:gd name="connsiteX0" fmla="*/ 0 w 1335120"/>
                <a:gd name="connsiteY0" fmla="*/ 0 h 1366212"/>
                <a:gd name="connsiteX1" fmla="*/ 1335120 w 1335120"/>
                <a:gd name="connsiteY1" fmla="*/ 0 h 1366212"/>
                <a:gd name="connsiteX2" fmla="*/ 1335120 w 1335120"/>
                <a:gd name="connsiteY2" fmla="*/ 1302580 h 1366212"/>
                <a:gd name="connsiteX3" fmla="*/ 1017669 w 1335120"/>
                <a:gd name="connsiteY3" fmla="*/ 1340713 h 1366212"/>
                <a:gd name="connsiteX4" fmla="*/ 918007 w 1335120"/>
                <a:gd name="connsiteY4" fmla="*/ 1355400 h 1366212"/>
                <a:gd name="connsiteX5" fmla="*/ 472148 w 1335120"/>
                <a:gd name="connsiteY5" fmla="*/ 1268327 h 1366212"/>
                <a:gd name="connsiteX6" fmla="*/ 192044 w 1335120"/>
                <a:gd name="connsiteY6" fmla="*/ 757425 h 1366212"/>
                <a:gd name="connsiteX7" fmla="*/ 176308 w 1335120"/>
                <a:gd name="connsiteY7" fmla="*/ 517711 h 1366212"/>
                <a:gd name="connsiteX8" fmla="*/ 158998 w 1335120"/>
                <a:gd name="connsiteY8" fmla="*/ 391821 h 1366212"/>
                <a:gd name="connsiteX9" fmla="*/ 31608 w 1335120"/>
                <a:gd name="connsiteY9" fmla="*/ 42994 h 1366212"/>
                <a:gd name="connsiteX10" fmla="*/ 0 w 1335120"/>
                <a:gd name="connsiteY10" fmla="*/ 0 h 13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5120" h="1366212">
                  <a:moveTo>
                    <a:pt x="0" y="0"/>
                  </a:moveTo>
                  <a:lnTo>
                    <a:pt x="1335120" y="0"/>
                  </a:lnTo>
                  <a:lnTo>
                    <a:pt x="1335120" y="1302580"/>
                  </a:lnTo>
                  <a:lnTo>
                    <a:pt x="1017669" y="1340713"/>
                  </a:lnTo>
                  <a:cubicBezTo>
                    <a:pt x="984099" y="1344385"/>
                    <a:pt x="951053" y="1349106"/>
                    <a:pt x="918007" y="1355400"/>
                  </a:cubicBezTo>
                  <a:cubicBezTo>
                    <a:pt x="769037" y="1383725"/>
                    <a:pt x="609577" y="1356974"/>
                    <a:pt x="472148" y="1268327"/>
                  </a:cubicBezTo>
                  <a:cubicBezTo>
                    <a:pt x="292231" y="1151879"/>
                    <a:pt x="193093" y="956750"/>
                    <a:pt x="192044" y="757425"/>
                  </a:cubicBezTo>
                  <a:cubicBezTo>
                    <a:pt x="191519" y="677171"/>
                    <a:pt x="187323" y="596916"/>
                    <a:pt x="176308" y="517711"/>
                  </a:cubicBezTo>
                  <a:lnTo>
                    <a:pt x="158998" y="391821"/>
                  </a:lnTo>
                  <a:cubicBezTo>
                    <a:pt x="141688" y="267505"/>
                    <a:pt x="98118" y="148500"/>
                    <a:pt x="31608" y="42994"/>
                  </a:cubicBezTo>
                  <a:lnTo>
                    <a:pt x="0" y="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Lato Black" panose="020F0A02020204030203" pitchFamily="34" charset="0"/>
              </a:endParaRPr>
            </a:p>
          </p:txBody>
        </p:sp>
        <p:sp>
          <p:nvSpPr>
            <p:cNvPr id="49" name="任意多边形: 形状 48">
              <a:extLst>
                <a:ext uri="{FF2B5EF4-FFF2-40B4-BE49-F238E27FC236}">
                  <a16:creationId xmlns:a16="http://schemas.microsoft.com/office/drawing/2014/main" id="{3E114C40-760C-4D35-BD5B-E2C00CEDB564}"/>
                </a:ext>
              </a:extLst>
            </p:cNvPr>
            <p:cNvSpPr/>
            <p:nvPr/>
          </p:nvSpPr>
          <p:spPr>
            <a:xfrm rot="5400000">
              <a:off x="4343483" y="3609977"/>
              <a:ext cx="1684955" cy="1564083"/>
            </a:xfrm>
            <a:custGeom>
              <a:avLst/>
              <a:gdLst>
                <a:gd name="connsiteX0" fmla="*/ 0 w 1684955"/>
                <a:gd name="connsiteY0" fmla="*/ 1302750 h 1564083"/>
                <a:gd name="connsiteX1" fmla="*/ 0 w 1684955"/>
                <a:gd name="connsiteY1" fmla="*/ 0 h 1564083"/>
                <a:gd name="connsiteX2" fmla="*/ 1174525 w 1684955"/>
                <a:gd name="connsiteY2" fmla="*/ 0 h 1564083"/>
                <a:gd name="connsiteX3" fmla="*/ 1182521 w 1684955"/>
                <a:gd name="connsiteY3" fmla="*/ 16595 h 1564083"/>
                <a:gd name="connsiteX4" fmla="*/ 1277881 w 1684955"/>
                <a:gd name="connsiteY4" fmla="*/ 146861 h 1564083"/>
                <a:gd name="connsiteX5" fmla="*/ 1449930 w 1684955"/>
                <a:gd name="connsiteY5" fmla="*/ 341465 h 1564083"/>
                <a:gd name="connsiteX6" fmla="*/ 1449930 w 1684955"/>
                <a:gd name="connsiteY6" fmla="*/ 341990 h 1564083"/>
                <a:gd name="connsiteX7" fmla="*/ 1573197 w 1684955"/>
                <a:gd name="connsiteY7" fmla="*/ 1243673 h 1564083"/>
                <a:gd name="connsiteX8" fmla="*/ 695642 w 1684955"/>
                <a:gd name="connsiteY8" fmla="*/ 1502796 h 1564083"/>
                <a:gd name="connsiteX9" fmla="*/ 514153 w 1684955"/>
                <a:gd name="connsiteY9" fmla="*/ 1435655 h 1564083"/>
                <a:gd name="connsiteX10" fmla="*/ 120223 w 1684955"/>
                <a:gd name="connsiteY10" fmla="*/ 1326551 h 1564083"/>
                <a:gd name="connsiteX11" fmla="*/ 35944 w 1684955"/>
                <a:gd name="connsiteY11" fmla="*/ 1307258 h 1564083"/>
                <a:gd name="connsiteX12" fmla="*/ 0 w 1684955"/>
                <a:gd name="connsiteY12" fmla="*/ 1302750 h 156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4955" h="1564083">
                  <a:moveTo>
                    <a:pt x="0" y="1302750"/>
                  </a:moveTo>
                  <a:lnTo>
                    <a:pt x="0" y="0"/>
                  </a:lnTo>
                  <a:lnTo>
                    <a:pt x="1174525" y="0"/>
                  </a:lnTo>
                  <a:lnTo>
                    <a:pt x="1182521" y="16595"/>
                  </a:lnTo>
                  <a:cubicBezTo>
                    <a:pt x="1210084" y="62574"/>
                    <a:pt x="1241950" y="106209"/>
                    <a:pt x="1277881" y="146861"/>
                  </a:cubicBezTo>
                  <a:lnTo>
                    <a:pt x="1449930" y="341465"/>
                  </a:lnTo>
                  <a:lnTo>
                    <a:pt x="1449930" y="341990"/>
                  </a:lnTo>
                  <a:cubicBezTo>
                    <a:pt x="1703808" y="567017"/>
                    <a:pt x="1763081" y="949931"/>
                    <a:pt x="1573197" y="1243673"/>
                  </a:cubicBezTo>
                  <a:cubicBezTo>
                    <a:pt x="1382789" y="1538465"/>
                    <a:pt x="1007743" y="1642323"/>
                    <a:pt x="695642" y="1502796"/>
                  </a:cubicBezTo>
                  <a:cubicBezTo>
                    <a:pt x="636895" y="1476044"/>
                    <a:pt x="576573" y="1452965"/>
                    <a:pt x="514153" y="1435655"/>
                  </a:cubicBezTo>
                  <a:lnTo>
                    <a:pt x="120223" y="1326551"/>
                  </a:lnTo>
                  <a:cubicBezTo>
                    <a:pt x="92422" y="1318683"/>
                    <a:pt x="64294" y="1312257"/>
                    <a:pt x="35944" y="1307258"/>
                  </a:cubicBezTo>
                  <a:lnTo>
                    <a:pt x="0" y="130275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48" name="任意多边形: 形状 47">
              <a:extLst>
                <a:ext uri="{FF2B5EF4-FFF2-40B4-BE49-F238E27FC236}">
                  <a16:creationId xmlns:a16="http://schemas.microsoft.com/office/drawing/2014/main" id="{3D7A4089-8C97-4843-A004-8CBB9E5DA93C}"/>
                </a:ext>
              </a:extLst>
            </p:cNvPr>
            <p:cNvSpPr/>
            <p:nvPr/>
          </p:nvSpPr>
          <p:spPr>
            <a:xfrm rot="5400000">
              <a:off x="6281034" y="3477589"/>
              <a:ext cx="1202519" cy="1346423"/>
            </a:xfrm>
            <a:custGeom>
              <a:avLst/>
              <a:gdLst>
                <a:gd name="connsiteX0" fmla="*/ 0 w 1081960"/>
                <a:gd name="connsiteY0" fmla="*/ 1211437 h 1211437"/>
                <a:gd name="connsiteX1" fmla="*/ 0 w 1081960"/>
                <a:gd name="connsiteY1" fmla="*/ 0 h 1211437"/>
                <a:gd name="connsiteX2" fmla="*/ 61220 w 1081960"/>
                <a:gd name="connsiteY2" fmla="*/ 77771 h 1211437"/>
                <a:gd name="connsiteX3" fmla="*/ 602275 w 1081960"/>
                <a:gd name="connsiteY3" fmla="*/ 366185 h 1211437"/>
                <a:gd name="connsiteX4" fmla="*/ 648958 w 1081960"/>
                <a:gd name="connsiteY4" fmla="*/ 373529 h 1211437"/>
                <a:gd name="connsiteX5" fmla="*/ 667842 w 1081960"/>
                <a:gd name="connsiteY5" fmla="*/ 375627 h 1211437"/>
                <a:gd name="connsiteX6" fmla="*/ 872937 w 1081960"/>
                <a:gd name="connsiteY6" fmla="*/ 444342 h 1211437"/>
                <a:gd name="connsiteX7" fmla="*/ 1067541 w 1081960"/>
                <a:gd name="connsiteY7" fmla="*/ 885480 h 1211437"/>
                <a:gd name="connsiteX8" fmla="*/ 1057050 w 1081960"/>
                <a:gd name="connsiteY8" fmla="*/ 998780 h 1211437"/>
                <a:gd name="connsiteX9" fmla="*/ 1057050 w 1081960"/>
                <a:gd name="connsiteY9" fmla="*/ 1009271 h 1211437"/>
                <a:gd name="connsiteX10" fmla="*/ 1070680 w 1081960"/>
                <a:gd name="connsiteY10" fmla="*/ 1170223 h 1211437"/>
                <a:gd name="connsiteX11" fmla="*/ 1081960 w 1081960"/>
                <a:gd name="connsiteY11" fmla="*/ 1211437 h 1211437"/>
                <a:gd name="connsiteX12" fmla="*/ 0 w 1081960"/>
                <a:gd name="connsiteY12" fmla="*/ 1211437 h 121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960" h="1211437">
                  <a:moveTo>
                    <a:pt x="0" y="1211437"/>
                  </a:moveTo>
                  <a:lnTo>
                    <a:pt x="0" y="0"/>
                  </a:lnTo>
                  <a:lnTo>
                    <a:pt x="61220" y="77771"/>
                  </a:lnTo>
                  <a:cubicBezTo>
                    <a:pt x="199821" y="233805"/>
                    <a:pt x="391016" y="337467"/>
                    <a:pt x="602275" y="366185"/>
                  </a:cubicBezTo>
                  <a:lnTo>
                    <a:pt x="648958" y="373529"/>
                  </a:lnTo>
                  <a:cubicBezTo>
                    <a:pt x="655253" y="374578"/>
                    <a:pt x="661547" y="375103"/>
                    <a:pt x="667842" y="375627"/>
                  </a:cubicBezTo>
                  <a:cubicBezTo>
                    <a:pt x="738654" y="380873"/>
                    <a:pt x="808943" y="403428"/>
                    <a:pt x="872937" y="444342"/>
                  </a:cubicBezTo>
                  <a:cubicBezTo>
                    <a:pt x="1024528" y="541906"/>
                    <a:pt x="1095866" y="718152"/>
                    <a:pt x="1067541" y="885480"/>
                  </a:cubicBezTo>
                  <a:cubicBezTo>
                    <a:pt x="1061246" y="922722"/>
                    <a:pt x="1057050" y="960489"/>
                    <a:pt x="1057050" y="998780"/>
                  </a:cubicBezTo>
                  <a:lnTo>
                    <a:pt x="1057050" y="1009271"/>
                  </a:lnTo>
                  <a:cubicBezTo>
                    <a:pt x="1056657" y="1063561"/>
                    <a:pt x="1061279" y="1117425"/>
                    <a:pt x="1070680" y="1170223"/>
                  </a:cubicBezTo>
                  <a:lnTo>
                    <a:pt x="1081960" y="1211437"/>
                  </a:lnTo>
                  <a:lnTo>
                    <a:pt x="0" y="1211437"/>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sp>
        <p:nvSpPr>
          <p:cNvPr id="61" name="矩形 60">
            <a:extLst>
              <a:ext uri="{FF2B5EF4-FFF2-40B4-BE49-F238E27FC236}">
                <a16:creationId xmlns:a16="http://schemas.microsoft.com/office/drawing/2014/main" id="{A4F0BD6E-70BA-46E4-8958-F6A0AA2B36CE}"/>
              </a:ext>
            </a:extLst>
          </p:cNvPr>
          <p:cNvSpPr/>
          <p:nvPr/>
        </p:nvSpPr>
        <p:spPr>
          <a:xfrm>
            <a:off x="8030065" y="2416664"/>
            <a:ext cx="3645996" cy="877163"/>
          </a:xfrm>
          <a:prstGeom prst="rect">
            <a:avLst/>
          </a:prstGeom>
        </p:spPr>
        <p:txBody>
          <a:bodyPr wrap="square">
            <a:spAutoFit/>
          </a:bodyPr>
          <a:lstStyle/>
          <a:p>
            <a:pPr>
              <a:spcAft>
                <a:spcPts val="600"/>
              </a:spcAft>
            </a:pPr>
            <a:r>
              <a:rPr lang="en-US" altLang="zh-CN"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Crop.R</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spcAft>
                <a:spcPts val="600"/>
              </a:spcAft>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将下载的金砖五国的地图图层蒙版得到各国三十年间的年平均叶面积指数栅格图像</a:t>
            </a:r>
            <a:endParaRPr lang="zh-CN" altLang="en-US" sz="1400" dirty="0"/>
          </a:p>
        </p:txBody>
      </p:sp>
      <p:sp>
        <p:nvSpPr>
          <p:cNvPr id="62" name="矩形 61">
            <a:extLst>
              <a:ext uri="{FF2B5EF4-FFF2-40B4-BE49-F238E27FC236}">
                <a16:creationId xmlns:a16="http://schemas.microsoft.com/office/drawing/2014/main" id="{314C9C56-AB75-4AF8-8703-3548DEA7856A}"/>
              </a:ext>
            </a:extLst>
          </p:cNvPr>
          <p:cNvSpPr/>
          <p:nvPr/>
        </p:nvSpPr>
        <p:spPr>
          <a:xfrm>
            <a:off x="7463085" y="4084528"/>
            <a:ext cx="2942735" cy="877163"/>
          </a:xfrm>
          <a:prstGeom prst="rect">
            <a:avLst/>
          </a:prstGeom>
        </p:spPr>
        <p:txBody>
          <a:bodyPr wrap="square">
            <a:spAutoFit/>
          </a:bodyPr>
          <a:lstStyle/>
          <a:p>
            <a:pPr>
              <a:spcAft>
                <a:spcPts val="600"/>
              </a:spcAft>
            </a:pPr>
            <a:r>
              <a:rPr lang="en-US" altLang="zh-CN"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Image.R</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spcAft>
                <a:spcPts val="600"/>
              </a:spcAft>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将转换好的各国栅格图像转换为*</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t>
            </a:r>
            <a:r>
              <a:rPr lang="en-US" altLang="zh-CN" sz="1400" dirty="0" err="1">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png</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格式的图像保存到本地</a:t>
            </a:r>
            <a:endParaRPr lang="zh-CN" altLang="en-US" sz="1400" dirty="0"/>
          </a:p>
        </p:txBody>
      </p:sp>
      <p:sp>
        <p:nvSpPr>
          <p:cNvPr id="63" name="矩形 62">
            <a:extLst>
              <a:ext uri="{FF2B5EF4-FFF2-40B4-BE49-F238E27FC236}">
                <a16:creationId xmlns:a16="http://schemas.microsoft.com/office/drawing/2014/main" id="{D4054D4F-303E-4419-9E2E-BE3C7BEF88C2}"/>
              </a:ext>
            </a:extLst>
          </p:cNvPr>
          <p:cNvSpPr/>
          <p:nvPr/>
        </p:nvSpPr>
        <p:spPr>
          <a:xfrm>
            <a:off x="1219201" y="2416664"/>
            <a:ext cx="3141508" cy="877163"/>
          </a:xfrm>
          <a:prstGeom prst="rect">
            <a:avLst/>
          </a:prstGeom>
        </p:spPr>
        <p:txBody>
          <a:bodyPr wrap="square">
            <a:spAutoFit/>
          </a:bodyPr>
          <a:lstStyle/>
          <a:p>
            <a:pPr algn="r">
              <a:spcAft>
                <a:spcPts val="600"/>
              </a:spcAft>
            </a:pPr>
            <a:r>
              <a:rPr lang="en-US" altLang="zh-CN"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Convert.R</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lgn="r">
              <a:spcAft>
                <a:spcPts val="600"/>
              </a:spcAft>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将数据信息整合求平均后转换为时间分辨率为</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年的栅格图像保存到本地</a:t>
            </a:r>
            <a:endParaRPr lang="zh-CN" altLang="en-US" sz="1400" dirty="0"/>
          </a:p>
        </p:txBody>
      </p:sp>
      <p:sp>
        <p:nvSpPr>
          <p:cNvPr id="64" name="矩形 63">
            <a:extLst>
              <a:ext uri="{FF2B5EF4-FFF2-40B4-BE49-F238E27FC236}">
                <a16:creationId xmlns:a16="http://schemas.microsoft.com/office/drawing/2014/main" id="{2B9E6C64-C784-499A-977F-2F5A74A1557A}"/>
              </a:ext>
            </a:extLst>
          </p:cNvPr>
          <p:cNvSpPr/>
          <p:nvPr/>
        </p:nvSpPr>
        <p:spPr>
          <a:xfrm>
            <a:off x="2286000" y="4084528"/>
            <a:ext cx="1905111" cy="1092607"/>
          </a:xfrm>
          <a:prstGeom prst="rect">
            <a:avLst/>
          </a:prstGeom>
        </p:spPr>
        <p:txBody>
          <a:bodyPr wrap="square">
            <a:spAutoFit/>
          </a:bodyPr>
          <a:lstStyle/>
          <a:p>
            <a:pPr algn="r">
              <a:spcAft>
                <a:spcPts val="600"/>
              </a:spcAft>
            </a:pPr>
            <a:r>
              <a:rPr lang="en-US" altLang="zh-CN"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Main.R</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lgn="r">
              <a:spcAft>
                <a:spcPts val="600"/>
              </a:spcAft>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对于处理好的各国栅格图像进行数据提取，转换，分析</a:t>
            </a:r>
            <a:endParaRPr lang="zh-CN" altLang="en-US" sz="1400" dirty="0"/>
          </a:p>
        </p:txBody>
      </p:sp>
      <p:sp>
        <p:nvSpPr>
          <p:cNvPr id="65" name="文本框 64">
            <a:extLst>
              <a:ext uri="{FF2B5EF4-FFF2-40B4-BE49-F238E27FC236}">
                <a16:creationId xmlns:a16="http://schemas.microsoft.com/office/drawing/2014/main" id="{BFC87E62-96E8-4F37-A751-DEB6A62F6742}"/>
              </a:ext>
            </a:extLst>
          </p:cNvPr>
          <p:cNvSpPr txBox="1"/>
          <p:nvPr/>
        </p:nvSpPr>
        <p:spPr>
          <a:xfrm>
            <a:off x="5203427" y="2449806"/>
            <a:ext cx="757689"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1</a:t>
            </a:r>
            <a:endParaRPr lang="zh-CN" altLang="en-US" sz="4800" dirty="0">
              <a:solidFill>
                <a:schemeClr val="bg1"/>
              </a:solidFill>
              <a:latin typeface="Akrobat Black" panose="00000A00000000000000" pitchFamily="50" charset="0"/>
            </a:endParaRPr>
          </a:p>
        </p:txBody>
      </p:sp>
      <p:sp>
        <p:nvSpPr>
          <p:cNvPr id="66" name="文本框 65">
            <a:extLst>
              <a:ext uri="{FF2B5EF4-FFF2-40B4-BE49-F238E27FC236}">
                <a16:creationId xmlns:a16="http://schemas.microsoft.com/office/drawing/2014/main" id="{37E609D8-23E8-4B13-A2EF-EA690EE980B3}"/>
              </a:ext>
            </a:extLst>
          </p:cNvPr>
          <p:cNvSpPr txBox="1"/>
          <p:nvPr/>
        </p:nvSpPr>
        <p:spPr>
          <a:xfrm>
            <a:off x="6209465" y="2476104"/>
            <a:ext cx="757689"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2</a:t>
            </a:r>
            <a:endParaRPr lang="zh-CN" altLang="en-US" sz="4800" dirty="0">
              <a:solidFill>
                <a:schemeClr val="bg1"/>
              </a:solidFill>
              <a:latin typeface="Akrobat Black" panose="00000A00000000000000" pitchFamily="50" charset="0"/>
            </a:endParaRPr>
          </a:p>
        </p:txBody>
      </p:sp>
      <p:sp>
        <p:nvSpPr>
          <p:cNvPr id="67" name="文本框 66">
            <a:extLst>
              <a:ext uri="{FF2B5EF4-FFF2-40B4-BE49-F238E27FC236}">
                <a16:creationId xmlns:a16="http://schemas.microsoft.com/office/drawing/2014/main" id="{51EC8102-6FA8-4AFF-8837-388726CB8C64}"/>
              </a:ext>
            </a:extLst>
          </p:cNvPr>
          <p:cNvSpPr txBox="1"/>
          <p:nvPr/>
        </p:nvSpPr>
        <p:spPr>
          <a:xfrm>
            <a:off x="6191722" y="3521883"/>
            <a:ext cx="775432"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4</a:t>
            </a:r>
            <a:endParaRPr lang="zh-CN" altLang="en-US" sz="4800" dirty="0">
              <a:solidFill>
                <a:schemeClr val="bg1"/>
              </a:solidFill>
              <a:latin typeface="Akrobat Black" panose="00000A00000000000000" pitchFamily="50" charset="0"/>
            </a:endParaRPr>
          </a:p>
        </p:txBody>
      </p:sp>
      <p:sp>
        <p:nvSpPr>
          <p:cNvPr id="68" name="文本框 67">
            <a:extLst>
              <a:ext uri="{FF2B5EF4-FFF2-40B4-BE49-F238E27FC236}">
                <a16:creationId xmlns:a16="http://schemas.microsoft.com/office/drawing/2014/main" id="{A0B0AEA4-4E5C-48FA-8A1C-81F817868004}"/>
              </a:ext>
            </a:extLst>
          </p:cNvPr>
          <p:cNvSpPr txBox="1"/>
          <p:nvPr/>
        </p:nvSpPr>
        <p:spPr>
          <a:xfrm>
            <a:off x="5203427" y="3485540"/>
            <a:ext cx="775432"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3</a:t>
            </a:r>
            <a:endParaRPr lang="zh-CN" altLang="en-US" sz="4800" dirty="0">
              <a:solidFill>
                <a:schemeClr val="bg1"/>
              </a:solidFill>
              <a:latin typeface="Akrobat Black" panose="00000A00000000000000" pitchFamily="50" charset="0"/>
            </a:endParaRPr>
          </a:p>
        </p:txBody>
      </p:sp>
      <p:sp>
        <p:nvSpPr>
          <p:cNvPr id="70" name="íŝļîdé">
            <a:extLst>
              <a:ext uri="{FF2B5EF4-FFF2-40B4-BE49-F238E27FC236}">
                <a16:creationId xmlns:a16="http://schemas.microsoft.com/office/drawing/2014/main" id="{BCD18922-963C-46EC-B476-E1FB0B46FD92}"/>
              </a:ext>
            </a:extLst>
          </p:cNvPr>
          <p:cNvSpPr/>
          <p:nvPr/>
        </p:nvSpPr>
        <p:spPr>
          <a:xfrm>
            <a:off x="3829717" y="1896251"/>
            <a:ext cx="423893" cy="423278"/>
          </a:xfrm>
          <a:custGeom>
            <a:avLst/>
            <a:gdLst>
              <a:gd name="T0" fmla="*/ 5248 w 5443"/>
              <a:gd name="T1" fmla="*/ 4539 h 5443"/>
              <a:gd name="T2" fmla="*/ 3723 w 5443"/>
              <a:gd name="T3" fmla="*/ 3014 h 5443"/>
              <a:gd name="T4" fmla="*/ 3416 w 5443"/>
              <a:gd name="T5" fmla="*/ 739 h 5443"/>
              <a:gd name="T6" fmla="*/ 739 w 5443"/>
              <a:gd name="T7" fmla="*/ 739 h 5443"/>
              <a:gd name="T8" fmla="*/ 739 w 5443"/>
              <a:gd name="T9" fmla="*/ 3416 h 5443"/>
              <a:gd name="T10" fmla="*/ 3014 w 5443"/>
              <a:gd name="T11" fmla="*/ 3723 h 5443"/>
              <a:gd name="T12" fmla="*/ 4539 w 5443"/>
              <a:gd name="T13" fmla="*/ 5248 h 5443"/>
              <a:gd name="T14" fmla="*/ 5248 w 5443"/>
              <a:gd name="T15" fmla="*/ 5248 h 5443"/>
              <a:gd name="T16" fmla="*/ 5248 w 5443"/>
              <a:gd name="T17" fmla="*/ 4539 h 5443"/>
              <a:gd name="T18" fmla="*/ 3039 w 5443"/>
              <a:gd name="T19" fmla="*/ 3039 h 5443"/>
              <a:gd name="T20" fmla="*/ 1116 w 5443"/>
              <a:gd name="T21" fmla="*/ 3039 h 5443"/>
              <a:gd name="T22" fmla="*/ 1116 w 5443"/>
              <a:gd name="T23" fmla="*/ 1116 h 5443"/>
              <a:gd name="T24" fmla="*/ 3039 w 5443"/>
              <a:gd name="T25" fmla="*/ 1116 h 5443"/>
              <a:gd name="T26" fmla="*/ 3039 w 5443"/>
              <a:gd name="T27" fmla="*/ 3039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1" name="íSļíḓè">
            <a:extLst>
              <a:ext uri="{FF2B5EF4-FFF2-40B4-BE49-F238E27FC236}">
                <a16:creationId xmlns:a16="http://schemas.microsoft.com/office/drawing/2014/main" id="{354688C8-35BD-48A5-A5E4-78EEBC10BFC1}"/>
              </a:ext>
            </a:extLst>
          </p:cNvPr>
          <p:cNvSpPr/>
          <p:nvPr/>
        </p:nvSpPr>
        <p:spPr>
          <a:xfrm>
            <a:off x="7564859" y="3706030"/>
            <a:ext cx="539454" cy="312256"/>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2" name="i$1îḍê">
            <a:extLst>
              <a:ext uri="{FF2B5EF4-FFF2-40B4-BE49-F238E27FC236}">
                <a16:creationId xmlns:a16="http://schemas.microsoft.com/office/drawing/2014/main" id="{972DDC4D-D7C1-4CE7-BFFD-B4373EA85B90}"/>
              </a:ext>
            </a:extLst>
          </p:cNvPr>
          <p:cNvSpPr/>
          <p:nvPr/>
        </p:nvSpPr>
        <p:spPr>
          <a:xfrm>
            <a:off x="3731512" y="3657834"/>
            <a:ext cx="356865" cy="359554"/>
          </a:xfrm>
          <a:custGeom>
            <a:avLst/>
            <a:gdLst>
              <a:gd name="T0" fmla="*/ 122 w 212"/>
              <a:gd name="T1" fmla="*/ 117 h 214"/>
              <a:gd name="T2" fmla="*/ 133 w 212"/>
              <a:gd name="T3" fmla="*/ 128 h 214"/>
              <a:gd name="T4" fmla="*/ 122 w 212"/>
              <a:gd name="T5" fmla="*/ 139 h 214"/>
              <a:gd name="T6" fmla="*/ 110 w 212"/>
              <a:gd name="T7" fmla="*/ 128 h 214"/>
              <a:gd name="T8" fmla="*/ 122 w 212"/>
              <a:gd name="T9" fmla="*/ 117 h 214"/>
              <a:gd name="T10" fmla="*/ 90 w 212"/>
              <a:gd name="T11" fmla="*/ 111 h 214"/>
              <a:gd name="T12" fmla="*/ 79 w 212"/>
              <a:gd name="T13" fmla="*/ 122 h 214"/>
              <a:gd name="T14" fmla="*/ 90 w 212"/>
              <a:gd name="T15" fmla="*/ 133 h 214"/>
              <a:gd name="T16" fmla="*/ 101 w 212"/>
              <a:gd name="T17" fmla="*/ 122 h 214"/>
              <a:gd name="T18" fmla="*/ 90 w 212"/>
              <a:gd name="T19" fmla="*/ 111 h 214"/>
              <a:gd name="T20" fmla="*/ 120 w 212"/>
              <a:gd name="T21" fmla="*/ 103 h 214"/>
              <a:gd name="T22" fmla="*/ 112 w 212"/>
              <a:gd name="T23" fmla="*/ 95 h 214"/>
              <a:gd name="T24" fmla="*/ 104 w 212"/>
              <a:gd name="T25" fmla="*/ 103 h 214"/>
              <a:gd name="T26" fmla="*/ 112 w 212"/>
              <a:gd name="T27" fmla="*/ 111 h 214"/>
              <a:gd name="T28" fmla="*/ 120 w 212"/>
              <a:gd name="T29" fmla="*/ 103 h 214"/>
              <a:gd name="T30" fmla="*/ 183 w 212"/>
              <a:gd name="T31" fmla="*/ 214 h 214"/>
              <a:gd name="T32" fmla="*/ 29 w 212"/>
              <a:gd name="T33" fmla="*/ 214 h 214"/>
              <a:gd name="T34" fmla="*/ 7 w 212"/>
              <a:gd name="T35" fmla="*/ 176 h 214"/>
              <a:gd name="T36" fmla="*/ 77 w 212"/>
              <a:gd name="T37" fmla="*/ 55 h 214"/>
              <a:gd name="T38" fmla="*/ 77 w 212"/>
              <a:gd name="T39" fmla="*/ 14 h 214"/>
              <a:gd name="T40" fmla="*/ 74 w 212"/>
              <a:gd name="T41" fmla="*/ 14 h 214"/>
              <a:gd name="T42" fmla="*/ 67 w 212"/>
              <a:gd name="T43" fmla="*/ 7 h 214"/>
              <a:gd name="T44" fmla="*/ 74 w 212"/>
              <a:gd name="T45" fmla="*/ 0 h 214"/>
              <a:gd name="T46" fmla="*/ 138 w 212"/>
              <a:gd name="T47" fmla="*/ 0 h 214"/>
              <a:gd name="T48" fmla="*/ 145 w 212"/>
              <a:gd name="T49" fmla="*/ 7 h 214"/>
              <a:gd name="T50" fmla="*/ 138 w 212"/>
              <a:gd name="T51" fmla="*/ 14 h 214"/>
              <a:gd name="T52" fmla="*/ 135 w 212"/>
              <a:gd name="T53" fmla="*/ 14 h 214"/>
              <a:gd name="T54" fmla="*/ 135 w 212"/>
              <a:gd name="T55" fmla="*/ 55 h 214"/>
              <a:gd name="T56" fmla="*/ 205 w 212"/>
              <a:gd name="T57" fmla="*/ 176 h 214"/>
              <a:gd name="T58" fmla="*/ 183 w 212"/>
              <a:gd name="T59" fmla="*/ 214 h 214"/>
              <a:gd name="T60" fmla="*/ 171 w 212"/>
              <a:gd name="T61" fmla="*/ 146 h 214"/>
              <a:gd name="T62" fmla="*/ 123 w 212"/>
              <a:gd name="T63" fmla="*/ 63 h 214"/>
              <a:gd name="T64" fmla="*/ 121 w 212"/>
              <a:gd name="T65" fmla="*/ 60 h 214"/>
              <a:gd name="T66" fmla="*/ 91 w 212"/>
              <a:gd name="T67" fmla="*/ 60 h 214"/>
              <a:gd name="T68" fmla="*/ 89 w 212"/>
              <a:gd name="T69" fmla="*/ 63 h 214"/>
              <a:gd name="T70" fmla="*/ 41 w 212"/>
              <a:gd name="T71" fmla="*/ 146 h 214"/>
              <a:gd name="T72" fmla="*/ 171 w 212"/>
              <a:gd name="T73" fmla="*/ 14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2" h="214">
                <a:moveTo>
                  <a:pt x="122" y="117"/>
                </a:moveTo>
                <a:cubicBezTo>
                  <a:pt x="128" y="117"/>
                  <a:pt x="133" y="122"/>
                  <a:pt x="133" y="128"/>
                </a:cubicBezTo>
                <a:cubicBezTo>
                  <a:pt x="133" y="134"/>
                  <a:pt x="128" y="139"/>
                  <a:pt x="122" y="139"/>
                </a:cubicBezTo>
                <a:cubicBezTo>
                  <a:pt x="115" y="139"/>
                  <a:pt x="110" y="134"/>
                  <a:pt x="110" y="128"/>
                </a:cubicBezTo>
                <a:cubicBezTo>
                  <a:pt x="110" y="122"/>
                  <a:pt x="115" y="117"/>
                  <a:pt x="122" y="117"/>
                </a:cubicBezTo>
                <a:close/>
                <a:moveTo>
                  <a:pt x="90" y="111"/>
                </a:moveTo>
                <a:cubicBezTo>
                  <a:pt x="84" y="111"/>
                  <a:pt x="79" y="116"/>
                  <a:pt x="79" y="122"/>
                </a:cubicBezTo>
                <a:cubicBezTo>
                  <a:pt x="79" y="128"/>
                  <a:pt x="84" y="133"/>
                  <a:pt x="90" y="133"/>
                </a:cubicBezTo>
                <a:cubicBezTo>
                  <a:pt x="96" y="133"/>
                  <a:pt x="101" y="128"/>
                  <a:pt x="101" y="122"/>
                </a:cubicBezTo>
                <a:cubicBezTo>
                  <a:pt x="101" y="116"/>
                  <a:pt x="96" y="111"/>
                  <a:pt x="90" y="111"/>
                </a:cubicBezTo>
                <a:close/>
                <a:moveTo>
                  <a:pt x="120" y="103"/>
                </a:moveTo>
                <a:cubicBezTo>
                  <a:pt x="120" y="98"/>
                  <a:pt x="117" y="95"/>
                  <a:pt x="112" y="95"/>
                </a:cubicBezTo>
                <a:cubicBezTo>
                  <a:pt x="108" y="95"/>
                  <a:pt x="104" y="98"/>
                  <a:pt x="104" y="103"/>
                </a:cubicBezTo>
                <a:cubicBezTo>
                  <a:pt x="104" y="107"/>
                  <a:pt x="108" y="111"/>
                  <a:pt x="112" y="111"/>
                </a:cubicBezTo>
                <a:cubicBezTo>
                  <a:pt x="117" y="111"/>
                  <a:pt x="120" y="107"/>
                  <a:pt x="120" y="103"/>
                </a:cubicBezTo>
                <a:close/>
                <a:moveTo>
                  <a:pt x="183" y="214"/>
                </a:moveTo>
                <a:lnTo>
                  <a:pt x="29" y="214"/>
                </a:lnTo>
                <a:cubicBezTo>
                  <a:pt x="8" y="214"/>
                  <a:pt x="0" y="196"/>
                  <a:pt x="7" y="176"/>
                </a:cubicBezTo>
                <a:cubicBezTo>
                  <a:pt x="7" y="176"/>
                  <a:pt x="34" y="126"/>
                  <a:pt x="77" y="55"/>
                </a:cubicBezTo>
                <a:lnTo>
                  <a:pt x="77" y="14"/>
                </a:lnTo>
                <a:lnTo>
                  <a:pt x="74" y="14"/>
                </a:lnTo>
                <a:cubicBezTo>
                  <a:pt x="71" y="14"/>
                  <a:pt x="67" y="11"/>
                  <a:pt x="67" y="7"/>
                </a:cubicBezTo>
                <a:cubicBezTo>
                  <a:pt x="67" y="3"/>
                  <a:pt x="71" y="0"/>
                  <a:pt x="74" y="0"/>
                </a:cubicBezTo>
                <a:lnTo>
                  <a:pt x="138" y="0"/>
                </a:lnTo>
                <a:cubicBezTo>
                  <a:pt x="142" y="0"/>
                  <a:pt x="145" y="3"/>
                  <a:pt x="145" y="7"/>
                </a:cubicBezTo>
                <a:cubicBezTo>
                  <a:pt x="145" y="11"/>
                  <a:pt x="142" y="14"/>
                  <a:pt x="138" y="14"/>
                </a:cubicBezTo>
                <a:lnTo>
                  <a:pt x="135" y="14"/>
                </a:lnTo>
                <a:lnTo>
                  <a:pt x="135" y="55"/>
                </a:lnTo>
                <a:cubicBezTo>
                  <a:pt x="178" y="126"/>
                  <a:pt x="205" y="176"/>
                  <a:pt x="205" y="176"/>
                </a:cubicBezTo>
                <a:cubicBezTo>
                  <a:pt x="212" y="196"/>
                  <a:pt x="204" y="214"/>
                  <a:pt x="183" y="214"/>
                </a:cubicBezTo>
                <a:close/>
                <a:moveTo>
                  <a:pt x="171" y="146"/>
                </a:moveTo>
                <a:cubicBezTo>
                  <a:pt x="164" y="134"/>
                  <a:pt x="133" y="79"/>
                  <a:pt x="123" y="63"/>
                </a:cubicBezTo>
                <a:lnTo>
                  <a:pt x="121" y="60"/>
                </a:lnTo>
                <a:lnTo>
                  <a:pt x="91" y="60"/>
                </a:lnTo>
                <a:lnTo>
                  <a:pt x="89" y="63"/>
                </a:lnTo>
                <a:cubicBezTo>
                  <a:pt x="78" y="81"/>
                  <a:pt x="45" y="139"/>
                  <a:pt x="41" y="146"/>
                </a:cubicBezTo>
                <a:lnTo>
                  <a:pt x="171" y="146"/>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3" name="íşḻïḑê">
            <a:extLst>
              <a:ext uri="{FF2B5EF4-FFF2-40B4-BE49-F238E27FC236}">
                <a16:creationId xmlns:a16="http://schemas.microsoft.com/office/drawing/2014/main" id="{9E411659-9D3B-4E8E-97CC-6D0C3C5A65D8}"/>
              </a:ext>
            </a:extLst>
          </p:cNvPr>
          <p:cNvSpPr/>
          <p:nvPr/>
        </p:nvSpPr>
        <p:spPr>
          <a:xfrm>
            <a:off x="8139810" y="1886411"/>
            <a:ext cx="343407" cy="412751"/>
          </a:xfrm>
          <a:custGeom>
            <a:avLst/>
            <a:gdLst>
              <a:gd name="connsiteX0" fmla="*/ 383382 w 504966"/>
              <a:gd name="connsiteY0" fmla="*/ 485631 h 606933"/>
              <a:gd name="connsiteX1" fmla="*/ 496287 w 504966"/>
              <a:gd name="connsiteY1" fmla="*/ 485631 h 606933"/>
              <a:gd name="connsiteX2" fmla="*/ 383382 w 504966"/>
              <a:gd name="connsiteY2" fmla="*/ 598536 h 606933"/>
              <a:gd name="connsiteX3" fmla="*/ 56107 w 504966"/>
              <a:gd name="connsiteY3" fmla="*/ 373573 h 606933"/>
              <a:gd name="connsiteX4" fmla="*/ 56107 w 504966"/>
              <a:gd name="connsiteY4" fmla="*/ 429602 h 606933"/>
              <a:gd name="connsiteX5" fmla="*/ 252483 w 504966"/>
              <a:gd name="connsiteY5" fmla="*/ 429602 h 606933"/>
              <a:gd name="connsiteX6" fmla="*/ 252483 w 504966"/>
              <a:gd name="connsiteY6" fmla="*/ 373573 h 606933"/>
              <a:gd name="connsiteX7" fmla="*/ 56107 w 504966"/>
              <a:gd name="connsiteY7" fmla="*/ 261515 h 606933"/>
              <a:gd name="connsiteX8" fmla="*/ 56107 w 504966"/>
              <a:gd name="connsiteY8" fmla="*/ 317544 h 606933"/>
              <a:gd name="connsiteX9" fmla="*/ 448859 w 504966"/>
              <a:gd name="connsiteY9" fmla="*/ 317544 h 606933"/>
              <a:gd name="connsiteX10" fmla="*/ 448859 w 504966"/>
              <a:gd name="connsiteY10" fmla="*/ 261515 h 606933"/>
              <a:gd name="connsiteX11" fmla="*/ 224429 w 504966"/>
              <a:gd name="connsiteY11" fmla="*/ 56029 h 606933"/>
              <a:gd name="connsiteX12" fmla="*/ 224429 w 504966"/>
              <a:gd name="connsiteY12" fmla="*/ 168087 h 606933"/>
              <a:gd name="connsiteX13" fmla="*/ 280537 w 504966"/>
              <a:gd name="connsiteY13" fmla="*/ 168087 h 606933"/>
              <a:gd name="connsiteX14" fmla="*/ 280537 w 504966"/>
              <a:gd name="connsiteY14" fmla="*/ 56029 h 606933"/>
              <a:gd name="connsiteX15" fmla="*/ 224429 w 504966"/>
              <a:gd name="connsiteY15" fmla="*/ 0 h 606933"/>
              <a:gd name="connsiteX16" fmla="*/ 280537 w 504966"/>
              <a:gd name="connsiteY16" fmla="*/ 0 h 606933"/>
              <a:gd name="connsiteX17" fmla="*/ 336644 w 504966"/>
              <a:gd name="connsiteY17" fmla="*/ 56029 h 606933"/>
              <a:gd name="connsiteX18" fmla="*/ 336644 w 504966"/>
              <a:gd name="connsiteY18" fmla="*/ 102673 h 606933"/>
              <a:gd name="connsiteX19" fmla="*/ 458116 w 504966"/>
              <a:gd name="connsiteY19" fmla="*/ 102673 h 606933"/>
              <a:gd name="connsiteX20" fmla="*/ 504966 w 504966"/>
              <a:gd name="connsiteY20" fmla="*/ 149457 h 606933"/>
              <a:gd name="connsiteX21" fmla="*/ 504966 w 504966"/>
              <a:gd name="connsiteY21" fmla="*/ 429602 h 606933"/>
              <a:gd name="connsiteX22" fmla="*/ 327246 w 504966"/>
              <a:gd name="connsiteY22" fmla="*/ 429602 h 606933"/>
              <a:gd name="connsiteX23" fmla="*/ 327246 w 504966"/>
              <a:gd name="connsiteY23" fmla="*/ 606933 h 606933"/>
              <a:gd name="connsiteX24" fmla="*/ 46709 w 504966"/>
              <a:gd name="connsiteY24" fmla="*/ 606933 h 606933"/>
              <a:gd name="connsiteX25" fmla="*/ 0 w 504966"/>
              <a:gd name="connsiteY25" fmla="*/ 560289 h 606933"/>
              <a:gd name="connsiteX26" fmla="*/ 0 w 504966"/>
              <a:gd name="connsiteY26" fmla="*/ 149457 h 606933"/>
              <a:gd name="connsiteX27" fmla="*/ 46709 w 504966"/>
              <a:gd name="connsiteY27" fmla="*/ 102673 h 606933"/>
              <a:gd name="connsiteX28" fmla="*/ 168322 w 504966"/>
              <a:gd name="connsiteY28" fmla="*/ 102673 h 606933"/>
              <a:gd name="connsiteX29" fmla="*/ 168322 w 504966"/>
              <a:gd name="connsiteY29" fmla="*/ 56029 h 606933"/>
              <a:gd name="connsiteX30" fmla="*/ 224429 w 504966"/>
              <a:gd name="connsiteY30"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966" h="606933">
                <a:moveTo>
                  <a:pt x="383382" y="485631"/>
                </a:moveTo>
                <a:lnTo>
                  <a:pt x="496287" y="485631"/>
                </a:lnTo>
                <a:cubicBezTo>
                  <a:pt x="494744" y="487732"/>
                  <a:pt x="383382" y="598536"/>
                  <a:pt x="383382" y="598536"/>
                </a:cubicBezTo>
                <a:close/>
                <a:moveTo>
                  <a:pt x="56107" y="373573"/>
                </a:moveTo>
                <a:lnTo>
                  <a:pt x="56107" y="429602"/>
                </a:lnTo>
                <a:lnTo>
                  <a:pt x="252483" y="429602"/>
                </a:lnTo>
                <a:lnTo>
                  <a:pt x="252483" y="373573"/>
                </a:lnTo>
                <a:close/>
                <a:moveTo>
                  <a:pt x="56107" y="261515"/>
                </a:moveTo>
                <a:lnTo>
                  <a:pt x="56107" y="317544"/>
                </a:lnTo>
                <a:lnTo>
                  <a:pt x="448859" y="317544"/>
                </a:lnTo>
                <a:lnTo>
                  <a:pt x="448859" y="261515"/>
                </a:lnTo>
                <a:close/>
                <a:moveTo>
                  <a:pt x="224429" y="56029"/>
                </a:moveTo>
                <a:lnTo>
                  <a:pt x="224429" y="168087"/>
                </a:lnTo>
                <a:lnTo>
                  <a:pt x="280537" y="168087"/>
                </a:lnTo>
                <a:lnTo>
                  <a:pt x="280537" y="56029"/>
                </a:lnTo>
                <a:close/>
                <a:moveTo>
                  <a:pt x="224429" y="0"/>
                </a:moveTo>
                <a:lnTo>
                  <a:pt x="280537" y="0"/>
                </a:lnTo>
                <a:cubicBezTo>
                  <a:pt x="311536" y="0"/>
                  <a:pt x="336644" y="25073"/>
                  <a:pt x="336644" y="56029"/>
                </a:cubicBezTo>
                <a:lnTo>
                  <a:pt x="336644" y="102673"/>
                </a:lnTo>
                <a:lnTo>
                  <a:pt x="458116" y="102673"/>
                </a:lnTo>
                <a:cubicBezTo>
                  <a:pt x="483926" y="102673"/>
                  <a:pt x="504966" y="123684"/>
                  <a:pt x="504966" y="149457"/>
                </a:cubicBezTo>
                <a:lnTo>
                  <a:pt x="504966" y="429602"/>
                </a:lnTo>
                <a:lnTo>
                  <a:pt x="327246" y="429602"/>
                </a:lnTo>
                <a:lnTo>
                  <a:pt x="327246" y="606933"/>
                </a:ln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29"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4" name="任意多边形: 形状 73">
            <a:extLst>
              <a:ext uri="{FF2B5EF4-FFF2-40B4-BE49-F238E27FC236}">
                <a16:creationId xmlns:a16="http://schemas.microsoft.com/office/drawing/2014/main" id="{B95B090F-56FE-428F-873E-213FA9EA8DF7}"/>
              </a:ext>
            </a:extLst>
          </p:cNvPr>
          <p:cNvSpPr/>
          <p:nvPr/>
        </p:nvSpPr>
        <p:spPr>
          <a:xfrm>
            <a:off x="0" y="3411000"/>
            <a:ext cx="12192000" cy="3447000"/>
          </a:xfrm>
          <a:custGeom>
            <a:avLst/>
            <a:gdLst>
              <a:gd name="connsiteX0" fmla="*/ 4141894 w 12192000"/>
              <a:gd name="connsiteY0" fmla="*/ 3012776 h 3447000"/>
              <a:gd name="connsiteX1" fmla="*/ 4390358 w 12192000"/>
              <a:gd name="connsiteY1" fmla="*/ 3261239 h 3447000"/>
              <a:gd name="connsiteX2" fmla="*/ 4317584 w 12192000"/>
              <a:gd name="connsiteY2" fmla="*/ 3436929 h 3447000"/>
              <a:gd name="connsiteX3" fmla="*/ 4305378 w 12192000"/>
              <a:gd name="connsiteY3" fmla="*/ 3447000 h 3447000"/>
              <a:gd name="connsiteX4" fmla="*/ 3978411 w 12192000"/>
              <a:gd name="connsiteY4" fmla="*/ 3447000 h 3447000"/>
              <a:gd name="connsiteX5" fmla="*/ 3966204 w 12192000"/>
              <a:gd name="connsiteY5" fmla="*/ 3436929 h 3447000"/>
              <a:gd name="connsiteX6" fmla="*/ 3893431 w 12192000"/>
              <a:gd name="connsiteY6" fmla="*/ 3261239 h 3447000"/>
              <a:gd name="connsiteX7" fmla="*/ 4141894 w 12192000"/>
              <a:gd name="connsiteY7" fmla="*/ 3012776 h 3447000"/>
              <a:gd name="connsiteX8" fmla="*/ 9595291 w 12192000"/>
              <a:gd name="connsiteY8" fmla="*/ 2773782 h 3447000"/>
              <a:gd name="connsiteX9" fmla="*/ 9689158 w 12192000"/>
              <a:gd name="connsiteY9" fmla="*/ 2867649 h 3447000"/>
              <a:gd name="connsiteX10" fmla="*/ 9595291 w 12192000"/>
              <a:gd name="connsiteY10" fmla="*/ 2961516 h 3447000"/>
              <a:gd name="connsiteX11" fmla="*/ 9501424 w 12192000"/>
              <a:gd name="connsiteY11" fmla="*/ 2867649 h 3447000"/>
              <a:gd name="connsiteX12" fmla="*/ 9595291 w 12192000"/>
              <a:gd name="connsiteY12" fmla="*/ 2773782 h 3447000"/>
              <a:gd name="connsiteX13" fmla="*/ 0 w 12192000"/>
              <a:gd name="connsiteY13" fmla="*/ 930585 h 3447000"/>
              <a:gd name="connsiteX14" fmla="*/ 84194 w 12192000"/>
              <a:gd name="connsiteY14" fmla="*/ 998331 h 3447000"/>
              <a:gd name="connsiteX15" fmla="*/ 1112825 w 12192000"/>
              <a:gd name="connsiteY15" fmla="*/ 1210688 h 3447000"/>
              <a:gd name="connsiteX16" fmla="*/ 1181405 w 12192000"/>
              <a:gd name="connsiteY16" fmla="*/ 1197353 h 3447000"/>
              <a:gd name="connsiteX17" fmla="*/ 1208075 w 12192000"/>
              <a:gd name="connsiteY17" fmla="*/ 1190686 h 3447000"/>
              <a:gd name="connsiteX18" fmla="*/ 1528115 w 12192000"/>
              <a:gd name="connsiteY18" fmla="*/ 1184018 h 3447000"/>
              <a:gd name="connsiteX19" fmla="*/ 2020558 w 12192000"/>
              <a:gd name="connsiteY19" fmla="*/ 1700273 h 3447000"/>
              <a:gd name="connsiteX20" fmla="*/ 2062468 w 12192000"/>
              <a:gd name="connsiteY20" fmla="*/ 1863151 h 3447000"/>
              <a:gd name="connsiteX21" fmla="*/ 2067230 w 12192000"/>
              <a:gd name="connsiteY21" fmla="*/ 1877438 h 3447000"/>
              <a:gd name="connsiteX22" fmla="*/ 2670163 w 12192000"/>
              <a:gd name="connsiteY22" fmla="*/ 2588003 h 3447000"/>
              <a:gd name="connsiteX23" fmla="*/ 3007348 w 12192000"/>
              <a:gd name="connsiteY23" fmla="*/ 2772788 h 3447000"/>
              <a:gd name="connsiteX24" fmla="*/ 3007348 w 12192000"/>
              <a:gd name="connsiteY24" fmla="*/ 2773741 h 3447000"/>
              <a:gd name="connsiteX25" fmla="*/ 3607963 w 12192000"/>
              <a:gd name="connsiteY25" fmla="*/ 3416493 h 3447000"/>
              <a:gd name="connsiteX26" fmla="*/ 3614934 w 12192000"/>
              <a:gd name="connsiteY26" fmla="*/ 3447000 h 3447000"/>
              <a:gd name="connsiteX27" fmla="*/ 0 w 12192000"/>
              <a:gd name="connsiteY27" fmla="*/ 3447000 h 3447000"/>
              <a:gd name="connsiteX28" fmla="*/ 11441326 w 12192000"/>
              <a:gd name="connsiteY28" fmla="*/ 808322 h 3447000"/>
              <a:gd name="connsiteX29" fmla="*/ 11551115 w 12192000"/>
              <a:gd name="connsiteY29" fmla="*/ 820494 h 3447000"/>
              <a:gd name="connsiteX30" fmla="*/ 11903364 w 12192000"/>
              <a:gd name="connsiteY30" fmla="*/ 859987 h 3447000"/>
              <a:gd name="connsiteX31" fmla="*/ 12091535 w 12192000"/>
              <a:gd name="connsiteY31" fmla="*/ 867442 h 3447000"/>
              <a:gd name="connsiteX32" fmla="*/ 12192000 w 12192000"/>
              <a:gd name="connsiteY32" fmla="*/ 864426 h 3447000"/>
              <a:gd name="connsiteX33" fmla="*/ 12192000 w 12192000"/>
              <a:gd name="connsiteY33" fmla="*/ 3447000 h 3447000"/>
              <a:gd name="connsiteX34" fmla="*/ 10044242 w 12192000"/>
              <a:gd name="connsiteY34" fmla="*/ 3447000 h 3447000"/>
              <a:gd name="connsiteX35" fmla="*/ 10067877 w 12192000"/>
              <a:gd name="connsiteY35" fmla="*/ 3406684 h 3447000"/>
              <a:gd name="connsiteX36" fmla="*/ 10329748 w 12192000"/>
              <a:gd name="connsiteY36" fmla="*/ 2861669 h 3447000"/>
              <a:gd name="connsiteX37" fmla="*/ 10457406 w 12192000"/>
              <a:gd name="connsiteY37" fmla="*/ 2370049 h 3447000"/>
              <a:gd name="connsiteX38" fmla="*/ 10486570 w 12192000"/>
              <a:gd name="connsiteY38" fmla="*/ 1869956 h 3447000"/>
              <a:gd name="connsiteX39" fmla="*/ 10491251 w 12192000"/>
              <a:gd name="connsiteY39" fmla="*/ 1720878 h 3447000"/>
              <a:gd name="connsiteX40" fmla="*/ 10734109 w 12192000"/>
              <a:gd name="connsiteY40" fmla="*/ 1094495 h 3447000"/>
              <a:gd name="connsiteX41" fmla="*/ 11441326 w 12192000"/>
              <a:gd name="connsiteY41" fmla="*/ 808322 h 3447000"/>
              <a:gd name="connsiteX42" fmla="*/ 12192000 w 12192000"/>
              <a:gd name="connsiteY42" fmla="*/ 42030 h 3447000"/>
              <a:gd name="connsiteX43" fmla="*/ 12192000 w 12192000"/>
              <a:gd name="connsiteY43" fmla="*/ 482456 h 3447000"/>
              <a:gd name="connsiteX44" fmla="*/ 12171691 w 12192000"/>
              <a:gd name="connsiteY44" fmla="*/ 480409 h 3447000"/>
              <a:gd name="connsiteX45" fmla="*/ 11993881 w 12192000"/>
              <a:gd name="connsiteY45" fmla="*/ 262243 h 3447000"/>
              <a:gd name="connsiteX46" fmla="*/ 12171691 w 12192000"/>
              <a:gd name="connsiteY46" fmla="*/ 44078 h 3447000"/>
              <a:gd name="connsiteX47" fmla="*/ 672607 w 12192000"/>
              <a:gd name="connsiteY47" fmla="*/ 0 h 3447000"/>
              <a:gd name="connsiteX48" fmla="*/ 1063993 w 12192000"/>
              <a:gd name="connsiteY48" fmla="*/ 391384 h 3447000"/>
              <a:gd name="connsiteX49" fmla="*/ 672607 w 12192000"/>
              <a:gd name="connsiteY49" fmla="*/ 782768 h 3447000"/>
              <a:gd name="connsiteX50" fmla="*/ 281221 w 12192000"/>
              <a:gd name="connsiteY50" fmla="*/ 391384 h 3447000"/>
              <a:gd name="connsiteX51" fmla="*/ 672607 w 12192000"/>
              <a:gd name="connsiteY51" fmla="*/ 0 h 344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3447000">
                <a:moveTo>
                  <a:pt x="4141894" y="3012776"/>
                </a:moveTo>
                <a:cubicBezTo>
                  <a:pt x="4279117" y="3012776"/>
                  <a:pt x="4390358" y="3124017"/>
                  <a:pt x="4390358" y="3261239"/>
                </a:cubicBezTo>
                <a:cubicBezTo>
                  <a:pt x="4390358" y="3329850"/>
                  <a:pt x="4362547" y="3391966"/>
                  <a:pt x="4317584" y="3436929"/>
                </a:cubicBezTo>
                <a:lnTo>
                  <a:pt x="4305378" y="3447000"/>
                </a:lnTo>
                <a:lnTo>
                  <a:pt x="3978411" y="3447000"/>
                </a:lnTo>
                <a:lnTo>
                  <a:pt x="3966204" y="3436929"/>
                </a:lnTo>
                <a:cubicBezTo>
                  <a:pt x="3921241" y="3391966"/>
                  <a:pt x="3893431" y="3329850"/>
                  <a:pt x="3893431" y="3261239"/>
                </a:cubicBezTo>
                <a:cubicBezTo>
                  <a:pt x="3893431" y="3124017"/>
                  <a:pt x="4004671" y="3012776"/>
                  <a:pt x="4141894" y="3012776"/>
                </a:cubicBezTo>
                <a:close/>
                <a:moveTo>
                  <a:pt x="9595291" y="2773782"/>
                </a:moveTo>
                <a:cubicBezTo>
                  <a:pt x="9647132" y="2773782"/>
                  <a:pt x="9689158" y="2815808"/>
                  <a:pt x="9689158" y="2867649"/>
                </a:cubicBezTo>
                <a:cubicBezTo>
                  <a:pt x="9689158" y="2919490"/>
                  <a:pt x="9647132" y="2961516"/>
                  <a:pt x="9595291" y="2961516"/>
                </a:cubicBezTo>
                <a:cubicBezTo>
                  <a:pt x="9543450" y="2961516"/>
                  <a:pt x="9501424" y="2919490"/>
                  <a:pt x="9501424" y="2867649"/>
                </a:cubicBezTo>
                <a:cubicBezTo>
                  <a:pt x="9501424" y="2815808"/>
                  <a:pt x="9543450" y="2773782"/>
                  <a:pt x="9595291" y="2773782"/>
                </a:cubicBezTo>
                <a:close/>
                <a:moveTo>
                  <a:pt x="0" y="930585"/>
                </a:moveTo>
                <a:lnTo>
                  <a:pt x="84194" y="998331"/>
                </a:lnTo>
                <a:cubicBezTo>
                  <a:pt x="380338" y="1208709"/>
                  <a:pt x="752780" y="1287365"/>
                  <a:pt x="1112825" y="1210688"/>
                </a:cubicBezTo>
                <a:lnTo>
                  <a:pt x="1181405" y="1197353"/>
                </a:lnTo>
                <a:cubicBezTo>
                  <a:pt x="1189978" y="1195448"/>
                  <a:pt x="1199503" y="1193543"/>
                  <a:pt x="1208075" y="1190686"/>
                </a:cubicBezTo>
                <a:cubicBezTo>
                  <a:pt x="1309040" y="1163063"/>
                  <a:pt x="1418578" y="1158301"/>
                  <a:pt x="1528115" y="1184018"/>
                </a:cubicBezTo>
                <a:cubicBezTo>
                  <a:pt x="1788148" y="1244026"/>
                  <a:pt x="1975790" y="1453576"/>
                  <a:pt x="2020558" y="1700273"/>
                </a:cubicBezTo>
                <a:cubicBezTo>
                  <a:pt x="2030083" y="1755519"/>
                  <a:pt x="2043418" y="1809811"/>
                  <a:pt x="2062468" y="1863151"/>
                </a:cubicBezTo>
                <a:lnTo>
                  <a:pt x="2067230" y="1877438"/>
                </a:lnTo>
                <a:cubicBezTo>
                  <a:pt x="2173910" y="2180333"/>
                  <a:pt x="2388223" y="2433699"/>
                  <a:pt x="2670163" y="2588003"/>
                </a:cubicBezTo>
                <a:lnTo>
                  <a:pt x="3007348" y="2772788"/>
                </a:lnTo>
                <a:lnTo>
                  <a:pt x="3007348" y="2773741"/>
                </a:lnTo>
                <a:cubicBezTo>
                  <a:pt x="3299052" y="2889828"/>
                  <a:pt x="3515224" y="3129813"/>
                  <a:pt x="3607963" y="3416493"/>
                </a:cubicBezTo>
                <a:lnTo>
                  <a:pt x="3614934" y="3447000"/>
                </a:lnTo>
                <a:lnTo>
                  <a:pt x="0" y="3447000"/>
                </a:lnTo>
                <a:close/>
                <a:moveTo>
                  <a:pt x="11441326" y="808322"/>
                </a:moveTo>
                <a:cubicBezTo>
                  <a:pt x="11478070" y="810149"/>
                  <a:pt x="11514740" y="814204"/>
                  <a:pt x="11551115" y="820494"/>
                </a:cubicBezTo>
                <a:cubicBezTo>
                  <a:pt x="11666805" y="841094"/>
                  <a:pt x="11785003" y="855443"/>
                  <a:pt x="11903364" y="859987"/>
                </a:cubicBezTo>
                <a:lnTo>
                  <a:pt x="12091535" y="867442"/>
                </a:lnTo>
                <a:lnTo>
                  <a:pt x="12192000" y="864426"/>
                </a:lnTo>
                <a:lnTo>
                  <a:pt x="12192000" y="3447000"/>
                </a:lnTo>
                <a:lnTo>
                  <a:pt x="10044242" y="3447000"/>
                </a:lnTo>
                <a:lnTo>
                  <a:pt x="10067877" y="3406684"/>
                </a:lnTo>
                <a:lnTo>
                  <a:pt x="10329748" y="2861669"/>
                </a:lnTo>
                <a:cubicBezTo>
                  <a:pt x="10404273" y="2707822"/>
                  <a:pt x="10448022" y="2540607"/>
                  <a:pt x="10457406" y="2370049"/>
                </a:cubicBezTo>
                <a:lnTo>
                  <a:pt x="10486570" y="1869956"/>
                </a:lnTo>
                <a:cubicBezTo>
                  <a:pt x="10489981" y="1820231"/>
                  <a:pt x="10492091" y="1770857"/>
                  <a:pt x="10491251" y="1720878"/>
                </a:cubicBezTo>
                <a:cubicBezTo>
                  <a:pt x="10488467" y="1497101"/>
                  <a:pt x="10569457" y="1271097"/>
                  <a:pt x="10734109" y="1094495"/>
                </a:cubicBezTo>
                <a:cubicBezTo>
                  <a:pt x="10923259" y="891893"/>
                  <a:pt x="11184119" y="795533"/>
                  <a:pt x="11441326" y="808322"/>
                </a:cubicBezTo>
                <a:close/>
                <a:moveTo>
                  <a:pt x="12192000" y="42030"/>
                </a:moveTo>
                <a:lnTo>
                  <a:pt x="12192000" y="482456"/>
                </a:lnTo>
                <a:lnTo>
                  <a:pt x="12171691" y="480409"/>
                </a:lnTo>
                <a:cubicBezTo>
                  <a:pt x="12070215" y="459644"/>
                  <a:pt x="11993881" y="369858"/>
                  <a:pt x="11993881" y="262243"/>
                </a:cubicBezTo>
                <a:cubicBezTo>
                  <a:pt x="11993881" y="154629"/>
                  <a:pt x="12070215" y="64843"/>
                  <a:pt x="12171691" y="44078"/>
                </a:cubicBezTo>
                <a:close/>
                <a:moveTo>
                  <a:pt x="672607" y="0"/>
                </a:moveTo>
                <a:cubicBezTo>
                  <a:pt x="888764" y="0"/>
                  <a:pt x="1063993" y="175229"/>
                  <a:pt x="1063993" y="391384"/>
                </a:cubicBezTo>
                <a:cubicBezTo>
                  <a:pt x="1063993" y="607539"/>
                  <a:pt x="888764" y="782768"/>
                  <a:pt x="672607" y="782768"/>
                </a:cubicBezTo>
                <a:cubicBezTo>
                  <a:pt x="456450" y="782768"/>
                  <a:pt x="281221" y="607539"/>
                  <a:pt x="281221" y="391384"/>
                </a:cubicBezTo>
                <a:cubicBezTo>
                  <a:pt x="281221" y="175229"/>
                  <a:pt x="456450" y="0"/>
                  <a:pt x="672607"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Tree>
    <p:extLst>
      <p:ext uri="{BB962C8B-B14F-4D97-AF65-F5344CB8AC3E}">
        <p14:creationId xmlns:p14="http://schemas.microsoft.com/office/powerpoint/2010/main" val="107141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8B605BC9-75A9-469E-B284-7E4780ACB297}"/>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sp>
        <p:nvSpPr>
          <p:cNvPr id="46" name="图形 44">
            <a:extLst>
              <a:ext uri="{FF2B5EF4-FFF2-40B4-BE49-F238E27FC236}">
                <a16:creationId xmlns:a16="http://schemas.microsoft.com/office/drawing/2014/main" id="{57CD99B4-82B6-4D4E-90E9-47C31FBA36A2}"/>
              </a:ext>
            </a:extLst>
          </p:cNvPr>
          <p:cNvSpPr/>
          <p:nvPr/>
        </p:nvSpPr>
        <p:spPr>
          <a:xfrm rot="12910737">
            <a:off x="7972352" y="666581"/>
            <a:ext cx="6991455" cy="8730021"/>
          </a:xfrm>
          <a:custGeom>
            <a:avLst/>
            <a:gdLst>
              <a:gd name="connsiteX0" fmla="*/ 4903781 w 6991455"/>
              <a:gd name="connsiteY0" fmla="*/ 39886 h 8730021"/>
              <a:gd name="connsiteX1" fmla="*/ 3121480 w 6991455"/>
              <a:gd name="connsiteY1" fmla="*/ 972320 h 8730021"/>
              <a:gd name="connsiteX2" fmla="*/ 3120056 w 6991455"/>
              <a:gd name="connsiteY2" fmla="*/ 972320 h 8730021"/>
              <a:gd name="connsiteX3" fmla="*/ 2843885 w 6991455"/>
              <a:gd name="connsiteY3" fmla="*/ 1476261 h 8730021"/>
              <a:gd name="connsiteX4" fmla="*/ 1781907 w 6991455"/>
              <a:gd name="connsiteY4" fmla="*/ 2377376 h 8730021"/>
              <a:gd name="connsiteX5" fmla="*/ 1760553 w 6991455"/>
              <a:gd name="connsiteY5" fmla="*/ 2384494 h 8730021"/>
              <a:gd name="connsiteX6" fmla="*/ 1517124 w 6991455"/>
              <a:gd name="connsiteY6" fmla="*/ 2447130 h 8730021"/>
              <a:gd name="connsiteX7" fmla="*/ 745553 w 6991455"/>
              <a:gd name="connsiteY7" fmla="*/ 3183112 h 8730021"/>
              <a:gd name="connsiteX8" fmla="*/ 755518 w 6991455"/>
              <a:gd name="connsiteY8" fmla="*/ 3661429 h 8730021"/>
              <a:gd name="connsiteX9" fmla="*/ 765483 w 6991455"/>
              <a:gd name="connsiteY9" fmla="*/ 3701289 h 8730021"/>
              <a:gd name="connsiteX10" fmla="*/ 785413 w 6991455"/>
              <a:gd name="connsiteY10" fmla="*/ 3803786 h 8730021"/>
              <a:gd name="connsiteX11" fmla="*/ 321331 w 6991455"/>
              <a:gd name="connsiteY11" fmla="*/ 5523449 h 8730021"/>
              <a:gd name="connsiteX12" fmla="*/ 321331 w 6991455"/>
              <a:gd name="connsiteY12" fmla="*/ 5526296 h 8730021"/>
              <a:gd name="connsiteX13" fmla="*/ 25230 w 6991455"/>
              <a:gd name="connsiteY13" fmla="*/ 6028814 h 8730021"/>
              <a:gd name="connsiteX14" fmla="*/ 751247 w 6991455"/>
              <a:gd name="connsiteY14" fmla="*/ 7191864 h 8730021"/>
              <a:gd name="connsiteX15" fmla="*/ 1306437 w 6991455"/>
              <a:gd name="connsiteY15" fmla="*/ 7335644 h 8730021"/>
              <a:gd name="connsiteX16" fmla="*/ 2263071 w 6991455"/>
              <a:gd name="connsiteY16" fmla="*/ 7913611 h 8730021"/>
              <a:gd name="connsiteX17" fmla="*/ 2667363 w 6991455"/>
              <a:gd name="connsiteY17" fmla="*/ 8360609 h 8730021"/>
              <a:gd name="connsiteX18" fmla="*/ 2668787 w 6991455"/>
              <a:gd name="connsiteY18" fmla="*/ 8360609 h 8730021"/>
              <a:gd name="connsiteX19" fmla="*/ 3211164 w 6991455"/>
              <a:gd name="connsiteY19" fmla="*/ 8705111 h 8730021"/>
              <a:gd name="connsiteX20" fmla="*/ 4311578 w 6991455"/>
              <a:gd name="connsiteY20" fmla="*/ 8161310 h 8730021"/>
              <a:gd name="connsiteX21" fmla="*/ 4441123 w 6991455"/>
              <a:gd name="connsiteY21" fmla="*/ 7903646 h 8730021"/>
              <a:gd name="connsiteX22" fmla="*/ 4584903 w 6991455"/>
              <a:gd name="connsiteY22" fmla="*/ 7653098 h 8730021"/>
              <a:gd name="connsiteX23" fmla="*/ 5369286 w 6991455"/>
              <a:gd name="connsiteY23" fmla="*/ 6897187 h 8730021"/>
              <a:gd name="connsiteX24" fmla="*/ 5618409 w 6991455"/>
              <a:gd name="connsiteY24" fmla="*/ 6766219 h 8730021"/>
              <a:gd name="connsiteX25" fmla="*/ 6103844 w 6991455"/>
              <a:gd name="connsiteY25" fmla="*/ 6554108 h 8730021"/>
              <a:gd name="connsiteX26" fmla="*/ 6956558 w 6991455"/>
              <a:gd name="connsiteY26" fmla="*/ 5588933 h 8730021"/>
              <a:gd name="connsiteX27" fmla="*/ 6802813 w 6991455"/>
              <a:gd name="connsiteY27" fmla="*/ 4596710 h 8730021"/>
              <a:gd name="connsiteX28" fmla="*/ 6697470 w 6991455"/>
              <a:gd name="connsiteY28" fmla="*/ 4400258 h 8730021"/>
              <a:gd name="connsiteX29" fmla="*/ 6364356 w 6991455"/>
              <a:gd name="connsiteY29" fmla="*/ 3729760 h 8730021"/>
              <a:gd name="connsiteX30" fmla="*/ 6162210 w 6991455"/>
              <a:gd name="connsiteY30" fmla="*/ 2998049 h 8730021"/>
              <a:gd name="connsiteX31" fmla="*/ 6093879 w 6991455"/>
              <a:gd name="connsiteY31" fmla="*/ 2096934 h 8730021"/>
              <a:gd name="connsiteX32" fmla="*/ 6096727 w 6991455"/>
              <a:gd name="connsiteY32" fmla="*/ 1668442 h 8730021"/>
              <a:gd name="connsiteX33" fmla="*/ 4903781 w 6991455"/>
              <a:gd name="connsiteY33" fmla="*/ 39886 h 873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91455" h="8730021">
                <a:moveTo>
                  <a:pt x="4903781" y="39886"/>
                </a:moveTo>
                <a:cubicBezTo>
                  <a:pt x="4150716" y="-133789"/>
                  <a:pt x="3399074" y="274774"/>
                  <a:pt x="3121480" y="972320"/>
                </a:cubicBezTo>
                <a:lnTo>
                  <a:pt x="3120056" y="972320"/>
                </a:lnTo>
                <a:lnTo>
                  <a:pt x="2843885" y="1476261"/>
                </a:lnTo>
                <a:cubicBezTo>
                  <a:pt x="2613268" y="1897635"/>
                  <a:pt x="2234600" y="2217937"/>
                  <a:pt x="1781907" y="2377376"/>
                </a:cubicBezTo>
                <a:lnTo>
                  <a:pt x="1760553" y="2384494"/>
                </a:lnTo>
                <a:cubicBezTo>
                  <a:pt x="1680834" y="2412965"/>
                  <a:pt x="1599691" y="2432895"/>
                  <a:pt x="1517124" y="2447130"/>
                </a:cubicBezTo>
                <a:cubicBezTo>
                  <a:pt x="1148421" y="2514038"/>
                  <a:pt x="835238" y="2794480"/>
                  <a:pt x="745553" y="3183112"/>
                </a:cubicBezTo>
                <a:cubicBezTo>
                  <a:pt x="707117" y="3346822"/>
                  <a:pt x="714235" y="3510532"/>
                  <a:pt x="755518" y="3661429"/>
                </a:cubicBezTo>
                <a:cubicBezTo>
                  <a:pt x="759789" y="3674241"/>
                  <a:pt x="762636" y="3688477"/>
                  <a:pt x="765483" y="3701289"/>
                </a:cubicBezTo>
                <a:lnTo>
                  <a:pt x="785413" y="3803786"/>
                </a:lnTo>
                <a:cubicBezTo>
                  <a:pt x="916381" y="4418764"/>
                  <a:pt x="744130" y="5057944"/>
                  <a:pt x="321331" y="5523449"/>
                </a:cubicBezTo>
                <a:lnTo>
                  <a:pt x="321331" y="5526296"/>
                </a:lnTo>
                <a:cubicBezTo>
                  <a:pt x="177551" y="5654417"/>
                  <a:pt x="70784" y="5826668"/>
                  <a:pt x="25230" y="6028814"/>
                </a:cubicBezTo>
                <a:cubicBezTo>
                  <a:pt x="-95773" y="6549838"/>
                  <a:pt x="230223" y="7070862"/>
                  <a:pt x="751247" y="7191864"/>
                </a:cubicBezTo>
                <a:lnTo>
                  <a:pt x="1306437" y="7335644"/>
                </a:lnTo>
                <a:cubicBezTo>
                  <a:pt x="1675140" y="7431023"/>
                  <a:pt x="2006830" y="7631745"/>
                  <a:pt x="2263071" y="7913611"/>
                </a:cubicBezTo>
                <a:lnTo>
                  <a:pt x="2667363" y="8360609"/>
                </a:lnTo>
                <a:lnTo>
                  <a:pt x="2668787" y="8360609"/>
                </a:lnTo>
                <a:cubicBezTo>
                  <a:pt x="2801178" y="8528589"/>
                  <a:pt x="2987665" y="8653863"/>
                  <a:pt x="3211164" y="8705111"/>
                </a:cubicBezTo>
                <a:cubicBezTo>
                  <a:pt x="3669552" y="8810455"/>
                  <a:pt x="4126515" y="8572720"/>
                  <a:pt x="4311578" y="8161310"/>
                </a:cubicBezTo>
                <a:cubicBezTo>
                  <a:pt x="4351438" y="8074473"/>
                  <a:pt x="4392722" y="7987635"/>
                  <a:pt x="4441123" y="7903646"/>
                </a:cubicBezTo>
                <a:lnTo>
                  <a:pt x="4584903" y="7653098"/>
                </a:lnTo>
                <a:cubicBezTo>
                  <a:pt x="4768542" y="7331373"/>
                  <a:pt x="5040443" y="7069438"/>
                  <a:pt x="5369286" y="6897187"/>
                </a:cubicBezTo>
                <a:lnTo>
                  <a:pt x="5618409" y="6766219"/>
                </a:lnTo>
                <a:cubicBezTo>
                  <a:pt x="5775001" y="6683652"/>
                  <a:pt x="5938711" y="6613898"/>
                  <a:pt x="6103844" y="6554108"/>
                </a:cubicBezTo>
                <a:cubicBezTo>
                  <a:pt x="6518101" y="6401787"/>
                  <a:pt x="6849791" y="6050167"/>
                  <a:pt x="6956558" y="5588933"/>
                </a:cubicBezTo>
                <a:cubicBezTo>
                  <a:pt x="7037701" y="5237313"/>
                  <a:pt x="6973641" y="4884270"/>
                  <a:pt x="6802813" y="4596710"/>
                </a:cubicBezTo>
                <a:cubicBezTo>
                  <a:pt x="6764377" y="4532649"/>
                  <a:pt x="6730212" y="4467165"/>
                  <a:pt x="6697470" y="4400258"/>
                </a:cubicBezTo>
                <a:lnTo>
                  <a:pt x="6364356" y="3729760"/>
                </a:lnTo>
                <a:cubicBezTo>
                  <a:pt x="6249047" y="3501990"/>
                  <a:pt x="6180717" y="3252867"/>
                  <a:pt x="6162210" y="2998049"/>
                </a:cubicBezTo>
                <a:lnTo>
                  <a:pt x="6093879" y="2096934"/>
                </a:lnTo>
                <a:cubicBezTo>
                  <a:pt x="6082491" y="1954578"/>
                  <a:pt x="6085338" y="1812221"/>
                  <a:pt x="6096727" y="1668442"/>
                </a:cubicBezTo>
                <a:cubicBezTo>
                  <a:pt x="6157940" y="916801"/>
                  <a:pt x="5661116" y="214984"/>
                  <a:pt x="4903781" y="3988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nvGrpSpPr>
          <p:cNvPr id="2" name="组合 1">
            <a:extLst>
              <a:ext uri="{FF2B5EF4-FFF2-40B4-BE49-F238E27FC236}">
                <a16:creationId xmlns:a16="http://schemas.microsoft.com/office/drawing/2014/main" id="{89A59C3F-56DE-482C-ADA5-EC72A9E6DBBB}"/>
              </a:ext>
            </a:extLst>
          </p:cNvPr>
          <p:cNvGrpSpPr/>
          <p:nvPr/>
        </p:nvGrpSpPr>
        <p:grpSpPr>
          <a:xfrm>
            <a:off x="552675" y="1868077"/>
            <a:ext cx="768876" cy="4739833"/>
            <a:chOff x="2199260" y="2118167"/>
            <a:chExt cx="768876" cy="4739833"/>
          </a:xfrm>
        </p:grpSpPr>
        <p:cxnSp>
          <p:nvCxnSpPr>
            <p:cNvPr id="4" name="直接连接符 3">
              <a:extLst>
                <a:ext uri="{FF2B5EF4-FFF2-40B4-BE49-F238E27FC236}">
                  <a16:creationId xmlns:a16="http://schemas.microsoft.com/office/drawing/2014/main" id="{4C9854B9-15B0-4E61-A51B-8AE0BEA9CCCF}"/>
                </a:ext>
              </a:extLst>
            </p:cNvPr>
            <p:cNvCxnSpPr>
              <a:cxnSpLocks/>
            </p:cNvCxnSpPr>
            <p:nvPr/>
          </p:nvCxnSpPr>
          <p:spPr>
            <a:xfrm>
              <a:off x="2583697" y="2118167"/>
              <a:ext cx="0" cy="4739833"/>
            </a:xfrm>
            <a:prstGeom prst="line">
              <a:avLst/>
            </a:prstGeom>
            <a:gradFill>
              <a:gsLst>
                <a:gs pos="8000">
                  <a:srgbClr val="FF8811">
                    <a:alpha val="38000"/>
                  </a:srgbClr>
                </a:gs>
                <a:gs pos="0">
                  <a:srgbClr val="FFA62E">
                    <a:alpha val="75000"/>
                  </a:srgbClr>
                </a:gs>
                <a:gs pos="80000">
                  <a:srgbClr val="FE970D">
                    <a:alpha val="0"/>
                  </a:srgbClr>
                </a:gs>
              </a:gsLst>
              <a:lin ang="4500000" scaled="0"/>
            </a:gradFill>
            <a:ln w="38100">
              <a:gradFill>
                <a:gsLst>
                  <a:gs pos="0">
                    <a:srgbClr val="4AA898"/>
                  </a:gs>
                  <a:gs pos="100000">
                    <a:srgbClr val="7AC0B5"/>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3" name="ïśľïḓe">
              <a:extLst>
                <a:ext uri="{FF2B5EF4-FFF2-40B4-BE49-F238E27FC236}">
                  <a16:creationId xmlns:a16="http://schemas.microsoft.com/office/drawing/2014/main" id="{01539815-1C01-458C-9317-52F88260AF87}"/>
                </a:ext>
              </a:extLst>
            </p:cNvPr>
            <p:cNvSpPr/>
            <p:nvPr/>
          </p:nvSpPr>
          <p:spPr>
            <a:xfrm>
              <a:off x="2199260" y="2383670"/>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5" name="í$1íďè">
              <a:extLst>
                <a:ext uri="{FF2B5EF4-FFF2-40B4-BE49-F238E27FC236}">
                  <a16:creationId xmlns:a16="http://schemas.microsoft.com/office/drawing/2014/main" id="{0C1E0202-92D0-4F6F-B155-736FE1B9CFBE}"/>
                </a:ext>
              </a:extLst>
            </p:cNvPr>
            <p:cNvSpPr/>
            <p:nvPr/>
          </p:nvSpPr>
          <p:spPr>
            <a:xfrm>
              <a:off x="2379186" y="2563927"/>
              <a:ext cx="409023" cy="408355"/>
            </a:xfrm>
            <a:custGeom>
              <a:avLst/>
              <a:gdLst>
                <a:gd name="connsiteX0" fmla="*/ 302479 w 605734"/>
                <a:gd name="connsiteY0" fmla="*/ 518585 h 604745"/>
                <a:gd name="connsiteX1" fmla="*/ 345630 w 605734"/>
                <a:gd name="connsiteY1" fmla="*/ 561665 h 604745"/>
                <a:gd name="connsiteX2" fmla="*/ 302479 w 605734"/>
                <a:gd name="connsiteY2" fmla="*/ 604745 h 604745"/>
                <a:gd name="connsiteX3" fmla="*/ 259328 w 605734"/>
                <a:gd name="connsiteY3" fmla="*/ 561665 h 604745"/>
                <a:gd name="connsiteX4" fmla="*/ 302479 w 605734"/>
                <a:gd name="connsiteY4" fmla="*/ 518585 h 604745"/>
                <a:gd name="connsiteX5" fmla="*/ 490324 w 605734"/>
                <a:gd name="connsiteY5" fmla="*/ 446396 h 604745"/>
                <a:gd name="connsiteX6" fmla="*/ 533546 w 605734"/>
                <a:gd name="connsiteY6" fmla="*/ 489547 h 604745"/>
                <a:gd name="connsiteX7" fmla="*/ 490324 w 605734"/>
                <a:gd name="connsiteY7" fmla="*/ 532698 h 604745"/>
                <a:gd name="connsiteX8" fmla="*/ 447102 w 605734"/>
                <a:gd name="connsiteY8" fmla="*/ 489547 h 604745"/>
                <a:gd name="connsiteX9" fmla="*/ 490324 w 605734"/>
                <a:gd name="connsiteY9" fmla="*/ 446396 h 604745"/>
                <a:gd name="connsiteX10" fmla="*/ 114880 w 605734"/>
                <a:gd name="connsiteY10" fmla="*/ 446396 h 604745"/>
                <a:gd name="connsiteX11" fmla="*/ 158066 w 605734"/>
                <a:gd name="connsiteY11" fmla="*/ 489547 h 604745"/>
                <a:gd name="connsiteX12" fmla="*/ 114880 w 605734"/>
                <a:gd name="connsiteY12" fmla="*/ 532698 h 604745"/>
                <a:gd name="connsiteX13" fmla="*/ 71694 w 605734"/>
                <a:gd name="connsiteY13" fmla="*/ 489547 h 604745"/>
                <a:gd name="connsiteX14" fmla="*/ 114880 w 605734"/>
                <a:gd name="connsiteY14" fmla="*/ 446396 h 604745"/>
                <a:gd name="connsiteX15" fmla="*/ 562583 w 605734"/>
                <a:gd name="connsiteY15" fmla="*/ 259680 h 604745"/>
                <a:gd name="connsiteX16" fmla="*/ 605734 w 605734"/>
                <a:gd name="connsiteY16" fmla="*/ 302760 h 604745"/>
                <a:gd name="connsiteX17" fmla="*/ 562583 w 605734"/>
                <a:gd name="connsiteY17" fmla="*/ 345840 h 604745"/>
                <a:gd name="connsiteX18" fmla="*/ 519432 w 605734"/>
                <a:gd name="connsiteY18" fmla="*/ 302760 h 604745"/>
                <a:gd name="connsiteX19" fmla="*/ 562583 w 605734"/>
                <a:gd name="connsiteY19" fmla="*/ 259680 h 604745"/>
                <a:gd name="connsiteX20" fmla="*/ 43151 w 605734"/>
                <a:gd name="connsiteY20" fmla="*/ 259680 h 604745"/>
                <a:gd name="connsiteX21" fmla="*/ 86302 w 605734"/>
                <a:gd name="connsiteY21" fmla="*/ 302760 h 604745"/>
                <a:gd name="connsiteX22" fmla="*/ 43151 w 605734"/>
                <a:gd name="connsiteY22" fmla="*/ 345840 h 604745"/>
                <a:gd name="connsiteX23" fmla="*/ 0 w 605734"/>
                <a:gd name="connsiteY23" fmla="*/ 302760 h 604745"/>
                <a:gd name="connsiteX24" fmla="*/ 43151 w 605734"/>
                <a:gd name="connsiteY24" fmla="*/ 259680 h 604745"/>
                <a:gd name="connsiteX25" fmla="*/ 302479 w 605734"/>
                <a:gd name="connsiteY25" fmla="*/ 144024 h 604745"/>
                <a:gd name="connsiteX26" fmla="*/ 461428 w 605734"/>
                <a:gd name="connsiteY26" fmla="*/ 302726 h 604745"/>
                <a:gd name="connsiteX27" fmla="*/ 302479 w 605734"/>
                <a:gd name="connsiteY27" fmla="*/ 461428 h 604745"/>
                <a:gd name="connsiteX28" fmla="*/ 143530 w 605734"/>
                <a:gd name="connsiteY28" fmla="*/ 302726 h 604745"/>
                <a:gd name="connsiteX29" fmla="*/ 302479 w 605734"/>
                <a:gd name="connsiteY29" fmla="*/ 144024 h 604745"/>
                <a:gd name="connsiteX30" fmla="*/ 490324 w 605734"/>
                <a:gd name="connsiteY30" fmla="*/ 72118 h 604745"/>
                <a:gd name="connsiteX31" fmla="*/ 533546 w 605734"/>
                <a:gd name="connsiteY31" fmla="*/ 115198 h 604745"/>
                <a:gd name="connsiteX32" fmla="*/ 490324 w 605734"/>
                <a:gd name="connsiteY32" fmla="*/ 158278 h 604745"/>
                <a:gd name="connsiteX33" fmla="*/ 447102 w 605734"/>
                <a:gd name="connsiteY33" fmla="*/ 115198 h 604745"/>
                <a:gd name="connsiteX34" fmla="*/ 490324 w 605734"/>
                <a:gd name="connsiteY34" fmla="*/ 72118 h 604745"/>
                <a:gd name="connsiteX35" fmla="*/ 114880 w 605734"/>
                <a:gd name="connsiteY35" fmla="*/ 72118 h 604745"/>
                <a:gd name="connsiteX36" fmla="*/ 158066 w 605734"/>
                <a:gd name="connsiteY36" fmla="*/ 115198 h 604745"/>
                <a:gd name="connsiteX37" fmla="*/ 114880 w 605734"/>
                <a:gd name="connsiteY37" fmla="*/ 158278 h 604745"/>
                <a:gd name="connsiteX38" fmla="*/ 71694 w 605734"/>
                <a:gd name="connsiteY38" fmla="*/ 115198 h 604745"/>
                <a:gd name="connsiteX39" fmla="*/ 114880 w 605734"/>
                <a:gd name="connsiteY39" fmla="*/ 72118 h 604745"/>
                <a:gd name="connsiteX40" fmla="*/ 302620 w 605734"/>
                <a:gd name="connsiteY40" fmla="*/ 0 h 604745"/>
                <a:gd name="connsiteX41" fmla="*/ 345771 w 605734"/>
                <a:gd name="connsiteY41" fmla="*/ 43080 h 604745"/>
                <a:gd name="connsiteX42" fmla="*/ 302620 w 605734"/>
                <a:gd name="connsiteY42" fmla="*/ 86160 h 604745"/>
                <a:gd name="connsiteX43" fmla="*/ 259469 w 605734"/>
                <a:gd name="connsiteY43" fmla="*/ 43080 h 604745"/>
                <a:gd name="connsiteX44" fmla="*/ 302620 w 605734"/>
                <a:gd name="connsiteY44" fmla="*/ 0 h 60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734" h="604745">
                  <a:moveTo>
                    <a:pt x="302479" y="518585"/>
                  </a:moveTo>
                  <a:cubicBezTo>
                    <a:pt x="326311" y="518585"/>
                    <a:pt x="345630" y="537873"/>
                    <a:pt x="345630" y="561665"/>
                  </a:cubicBezTo>
                  <a:cubicBezTo>
                    <a:pt x="345630" y="585457"/>
                    <a:pt x="326311" y="604745"/>
                    <a:pt x="302479" y="604745"/>
                  </a:cubicBezTo>
                  <a:cubicBezTo>
                    <a:pt x="278647" y="604745"/>
                    <a:pt x="259328" y="585457"/>
                    <a:pt x="259328" y="561665"/>
                  </a:cubicBezTo>
                  <a:cubicBezTo>
                    <a:pt x="259328" y="537873"/>
                    <a:pt x="278647" y="518585"/>
                    <a:pt x="302479" y="518585"/>
                  </a:cubicBezTo>
                  <a:close/>
                  <a:moveTo>
                    <a:pt x="490324" y="446396"/>
                  </a:moveTo>
                  <a:cubicBezTo>
                    <a:pt x="514195" y="446396"/>
                    <a:pt x="533546" y="465715"/>
                    <a:pt x="533546" y="489547"/>
                  </a:cubicBezTo>
                  <a:cubicBezTo>
                    <a:pt x="533546" y="513379"/>
                    <a:pt x="514195" y="532698"/>
                    <a:pt x="490324" y="532698"/>
                  </a:cubicBezTo>
                  <a:cubicBezTo>
                    <a:pt x="466453" y="532698"/>
                    <a:pt x="447102" y="513379"/>
                    <a:pt x="447102" y="489547"/>
                  </a:cubicBezTo>
                  <a:cubicBezTo>
                    <a:pt x="447102" y="465715"/>
                    <a:pt x="466453" y="446396"/>
                    <a:pt x="490324" y="446396"/>
                  </a:cubicBezTo>
                  <a:close/>
                  <a:moveTo>
                    <a:pt x="114880" y="446396"/>
                  </a:moveTo>
                  <a:cubicBezTo>
                    <a:pt x="138731" y="446396"/>
                    <a:pt x="158066" y="465715"/>
                    <a:pt x="158066" y="489547"/>
                  </a:cubicBezTo>
                  <a:cubicBezTo>
                    <a:pt x="158066" y="513379"/>
                    <a:pt x="138731" y="532698"/>
                    <a:pt x="114880" y="532698"/>
                  </a:cubicBezTo>
                  <a:cubicBezTo>
                    <a:pt x="91029" y="532698"/>
                    <a:pt x="71694" y="513379"/>
                    <a:pt x="71694" y="489547"/>
                  </a:cubicBezTo>
                  <a:cubicBezTo>
                    <a:pt x="71694" y="465715"/>
                    <a:pt x="91029" y="446396"/>
                    <a:pt x="114880" y="446396"/>
                  </a:cubicBezTo>
                  <a:close/>
                  <a:moveTo>
                    <a:pt x="562583" y="259680"/>
                  </a:moveTo>
                  <a:cubicBezTo>
                    <a:pt x="586415" y="259680"/>
                    <a:pt x="605734" y="278968"/>
                    <a:pt x="605734" y="302760"/>
                  </a:cubicBezTo>
                  <a:cubicBezTo>
                    <a:pt x="605734" y="326552"/>
                    <a:pt x="586415" y="345840"/>
                    <a:pt x="562583" y="345840"/>
                  </a:cubicBezTo>
                  <a:cubicBezTo>
                    <a:pt x="538751" y="345840"/>
                    <a:pt x="519432" y="326552"/>
                    <a:pt x="519432" y="302760"/>
                  </a:cubicBezTo>
                  <a:cubicBezTo>
                    <a:pt x="519432" y="278968"/>
                    <a:pt x="538751" y="259680"/>
                    <a:pt x="562583" y="259680"/>
                  </a:cubicBezTo>
                  <a:close/>
                  <a:moveTo>
                    <a:pt x="43151" y="259680"/>
                  </a:moveTo>
                  <a:cubicBezTo>
                    <a:pt x="66983" y="259680"/>
                    <a:pt x="86302" y="278968"/>
                    <a:pt x="86302" y="302760"/>
                  </a:cubicBezTo>
                  <a:cubicBezTo>
                    <a:pt x="86302" y="326552"/>
                    <a:pt x="66983" y="345840"/>
                    <a:pt x="43151" y="345840"/>
                  </a:cubicBezTo>
                  <a:cubicBezTo>
                    <a:pt x="19319" y="345840"/>
                    <a:pt x="0" y="326552"/>
                    <a:pt x="0" y="302760"/>
                  </a:cubicBezTo>
                  <a:cubicBezTo>
                    <a:pt x="0" y="278968"/>
                    <a:pt x="19319" y="259680"/>
                    <a:pt x="43151" y="259680"/>
                  </a:cubicBezTo>
                  <a:close/>
                  <a:moveTo>
                    <a:pt x="302479" y="144024"/>
                  </a:moveTo>
                  <a:cubicBezTo>
                    <a:pt x="390264" y="144024"/>
                    <a:pt x="461428" y="215077"/>
                    <a:pt x="461428" y="302726"/>
                  </a:cubicBezTo>
                  <a:cubicBezTo>
                    <a:pt x="461428" y="390375"/>
                    <a:pt x="390264" y="461428"/>
                    <a:pt x="302479" y="461428"/>
                  </a:cubicBezTo>
                  <a:cubicBezTo>
                    <a:pt x="214694" y="461428"/>
                    <a:pt x="143530" y="390375"/>
                    <a:pt x="143530" y="302726"/>
                  </a:cubicBezTo>
                  <a:cubicBezTo>
                    <a:pt x="143530" y="215077"/>
                    <a:pt x="214694" y="144024"/>
                    <a:pt x="302479" y="144024"/>
                  </a:cubicBezTo>
                  <a:close/>
                  <a:moveTo>
                    <a:pt x="490324" y="72118"/>
                  </a:moveTo>
                  <a:cubicBezTo>
                    <a:pt x="514195" y="72118"/>
                    <a:pt x="533546" y="91406"/>
                    <a:pt x="533546" y="115198"/>
                  </a:cubicBezTo>
                  <a:cubicBezTo>
                    <a:pt x="533546" y="138990"/>
                    <a:pt x="514195" y="158278"/>
                    <a:pt x="490324" y="158278"/>
                  </a:cubicBezTo>
                  <a:cubicBezTo>
                    <a:pt x="466453" y="158278"/>
                    <a:pt x="447102" y="138990"/>
                    <a:pt x="447102" y="115198"/>
                  </a:cubicBezTo>
                  <a:cubicBezTo>
                    <a:pt x="447102" y="91406"/>
                    <a:pt x="466453" y="72118"/>
                    <a:pt x="490324" y="72118"/>
                  </a:cubicBezTo>
                  <a:close/>
                  <a:moveTo>
                    <a:pt x="114880" y="72118"/>
                  </a:moveTo>
                  <a:cubicBezTo>
                    <a:pt x="138731" y="72118"/>
                    <a:pt x="158066" y="91406"/>
                    <a:pt x="158066" y="115198"/>
                  </a:cubicBezTo>
                  <a:cubicBezTo>
                    <a:pt x="158066" y="138990"/>
                    <a:pt x="138731" y="158278"/>
                    <a:pt x="114880" y="158278"/>
                  </a:cubicBezTo>
                  <a:cubicBezTo>
                    <a:pt x="91029" y="158278"/>
                    <a:pt x="71694" y="138990"/>
                    <a:pt x="71694" y="115198"/>
                  </a:cubicBezTo>
                  <a:cubicBezTo>
                    <a:pt x="71694" y="91406"/>
                    <a:pt x="91029" y="72118"/>
                    <a:pt x="114880" y="72118"/>
                  </a:cubicBezTo>
                  <a:close/>
                  <a:moveTo>
                    <a:pt x="302620" y="0"/>
                  </a:moveTo>
                  <a:cubicBezTo>
                    <a:pt x="326452" y="0"/>
                    <a:pt x="345771" y="19288"/>
                    <a:pt x="345771" y="43080"/>
                  </a:cubicBezTo>
                  <a:cubicBezTo>
                    <a:pt x="345771" y="66872"/>
                    <a:pt x="326452" y="86160"/>
                    <a:pt x="302620" y="86160"/>
                  </a:cubicBezTo>
                  <a:cubicBezTo>
                    <a:pt x="278788" y="86160"/>
                    <a:pt x="259469" y="66872"/>
                    <a:pt x="259469" y="43080"/>
                  </a:cubicBezTo>
                  <a:cubicBezTo>
                    <a:pt x="259469" y="19288"/>
                    <a:pt x="278788" y="0"/>
                    <a:pt x="302620"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4" name="í$ḷíḋe">
              <a:extLst>
                <a:ext uri="{FF2B5EF4-FFF2-40B4-BE49-F238E27FC236}">
                  <a16:creationId xmlns:a16="http://schemas.microsoft.com/office/drawing/2014/main" id="{100F6C50-0825-4F6D-B013-AF19D3892171}"/>
                </a:ext>
              </a:extLst>
            </p:cNvPr>
            <p:cNvSpPr/>
            <p:nvPr/>
          </p:nvSpPr>
          <p:spPr>
            <a:xfrm>
              <a:off x="2199260" y="4237994"/>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7" name="íṣľïďê">
              <a:extLst>
                <a:ext uri="{FF2B5EF4-FFF2-40B4-BE49-F238E27FC236}">
                  <a16:creationId xmlns:a16="http://schemas.microsoft.com/office/drawing/2014/main" id="{1CF44518-F695-4668-BB4B-AA582B89422D}"/>
                </a:ext>
              </a:extLst>
            </p:cNvPr>
            <p:cNvSpPr/>
            <p:nvPr/>
          </p:nvSpPr>
          <p:spPr>
            <a:xfrm>
              <a:off x="2379187" y="4466012"/>
              <a:ext cx="409022" cy="312835"/>
            </a:xfrm>
            <a:custGeom>
              <a:avLst/>
              <a:gdLst>
                <a:gd name="connsiteX0" fmla="*/ 518804 w 607639"/>
                <a:gd name="connsiteY0" fmla="*/ 340972 h 464744"/>
                <a:gd name="connsiteX1" fmla="*/ 550763 w 607639"/>
                <a:gd name="connsiteY1" fmla="*/ 369666 h 464744"/>
                <a:gd name="connsiteX2" fmla="*/ 516400 w 607639"/>
                <a:gd name="connsiteY2" fmla="*/ 400670 h 464744"/>
                <a:gd name="connsiteX3" fmla="*/ 512305 w 607639"/>
                <a:gd name="connsiteY3" fmla="*/ 395074 h 464744"/>
                <a:gd name="connsiteX4" fmla="*/ 515599 w 607639"/>
                <a:gd name="connsiteY4" fmla="*/ 364692 h 464744"/>
                <a:gd name="connsiteX5" fmla="*/ 514353 w 607639"/>
                <a:gd name="connsiteY5" fmla="*/ 345769 h 464744"/>
                <a:gd name="connsiteX6" fmla="*/ 518804 w 607639"/>
                <a:gd name="connsiteY6" fmla="*/ 340972 h 464744"/>
                <a:gd name="connsiteX7" fmla="*/ 556022 w 607639"/>
                <a:gd name="connsiteY7" fmla="*/ 276617 h 464744"/>
                <a:gd name="connsiteX8" fmla="*/ 596843 w 607639"/>
                <a:gd name="connsiteY8" fmla="*/ 289768 h 464744"/>
                <a:gd name="connsiteX9" fmla="*/ 577989 w 607639"/>
                <a:gd name="connsiteY9" fmla="*/ 332152 h 464744"/>
                <a:gd name="connsiteX10" fmla="*/ 540814 w 607639"/>
                <a:gd name="connsiteY10" fmla="*/ 310738 h 464744"/>
                <a:gd name="connsiteX11" fmla="*/ 556022 w 607639"/>
                <a:gd name="connsiteY11" fmla="*/ 276617 h 464744"/>
                <a:gd name="connsiteX12" fmla="*/ 606393 w 607639"/>
                <a:gd name="connsiteY12" fmla="*/ 198148 h 464744"/>
                <a:gd name="connsiteX13" fmla="*/ 607639 w 607639"/>
                <a:gd name="connsiteY13" fmla="*/ 221694 h 464744"/>
                <a:gd name="connsiteX14" fmla="*/ 606482 w 607639"/>
                <a:gd name="connsiteY14" fmla="*/ 244439 h 464744"/>
                <a:gd name="connsiteX15" fmla="*/ 563677 w 607639"/>
                <a:gd name="connsiteY15" fmla="*/ 240086 h 464744"/>
                <a:gd name="connsiteX16" fmla="*/ 564656 w 607639"/>
                <a:gd name="connsiteY16" fmla="*/ 221694 h 464744"/>
                <a:gd name="connsiteX17" fmla="*/ 563677 w 607639"/>
                <a:gd name="connsiteY17" fmla="*/ 202680 h 464744"/>
                <a:gd name="connsiteX18" fmla="*/ 236289 w 607639"/>
                <a:gd name="connsiteY18" fmla="*/ 150093 h 464744"/>
                <a:gd name="connsiteX19" fmla="*/ 370675 w 607639"/>
                <a:gd name="connsiteY19" fmla="*/ 264488 h 464744"/>
                <a:gd name="connsiteX20" fmla="*/ 372366 w 607639"/>
                <a:gd name="connsiteY20" fmla="*/ 264488 h 464744"/>
                <a:gd name="connsiteX21" fmla="*/ 472577 w 607639"/>
                <a:gd name="connsiteY21" fmla="*/ 364660 h 464744"/>
                <a:gd name="connsiteX22" fmla="*/ 372366 w 607639"/>
                <a:gd name="connsiteY22" fmla="*/ 464744 h 464744"/>
                <a:gd name="connsiteX23" fmla="*/ 100211 w 607639"/>
                <a:gd name="connsiteY23" fmla="*/ 464744 h 464744"/>
                <a:gd name="connsiteX24" fmla="*/ 0 w 607639"/>
                <a:gd name="connsiteY24" fmla="*/ 364660 h 464744"/>
                <a:gd name="connsiteX25" fmla="*/ 100211 w 607639"/>
                <a:gd name="connsiteY25" fmla="*/ 264488 h 464744"/>
                <a:gd name="connsiteX26" fmla="*/ 101902 w 607639"/>
                <a:gd name="connsiteY26" fmla="*/ 264488 h 464744"/>
                <a:gd name="connsiteX27" fmla="*/ 236289 w 607639"/>
                <a:gd name="connsiteY27" fmla="*/ 150093 h 464744"/>
                <a:gd name="connsiteX28" fmla="*/ 577651 w 607639"/>
                <a:gd name="connsiteY28" fmla="*/ 110576 h 464744"/>
                <a:gd name="connsiteX29" fmla="*/ 596701 w 607639"/>
                <a:gd name="connsiteY29" fmla="*/ 152783 h 464744"/>
                <a:gd name="connsiteX30" fmla="*/ 555842 w 607639"/>
                <a:gd name="connsiteY30" fmla="*/ 166111 h 464744"/>
                <a:gd name="connsiteX31" fmla="*/ 540531 w 607639"/>
                <a:gd name="connsiteY31" fmla="*/ 132079 h 464744"/>
                <a:gd name="connsiteX32" fmla="*/ 385651 w 607639"/>
                <a:gd name="connsiteY32" fmla="*/ 85808 h 464744"/>
                <a:gd name="connsiteX33" fmla="*/ 521620 w 607639"/>
                <a:gd name="connsiteY33" fmla="*/ 221674 h 464744"/>
                <a:gd name="connsiteX34" fmla="*/ 498573 w 607639"/>
                <a:gd name="connsiteY34" fmla="*/ 297293 h 464744"/>
                <a:gd name="connsiteX35" fmla="*/ 404694 w 607639"/>
                <a:gd name="connsiteY35" fmla="*/ 225317 h 464744"/>
                <a:gd name="connsiteX36" fmla="*/ 297645 w 607639"/>
                <a:gd name="connsiteY36" fmla="*/ 118153 h 464744"/>
                <a:gd name="connsiteX37" fmla="*/ 385651 w 607639"/>
                <a:gd name="connsiteY37" fmla="*/ 85808 h 464744"/>
                <a:gd name="connsiteX38" fmla="*/ 220673 w 607639"/>
                <a:gd name="connsiteY38" fmla="*/ 73529 h 464744"/>
                <a:gd name="connsiteX39" fmla="*/ 252624 w 607639"/>
                <a:gd name="connsiteY39" fmla="*/ 102217 h 464744"/>
                <a:gd name="connsiteX40" fmla="*/ 247907 w 607639"/>
                <a:gd name="connsiteY40" fmla="*/ 107635 h 464744"/>
                <a:gd name="connsiteX41" fmla="*/ 236337 w 607639"/>
                <a:gd name="connsiteY41" fmla="*/ 107191 h 464744"/>
                <a:gd name="connsiteX42" fmla="*/ 195307 w 607639"/>
                <a:gd name="connsiteY42" fmla="*/ 111987 h 464744"/>
                <a:gd name="connsiteX43" fmla="*/ 193349 w 607639"/>
                <a:gd name="connsiteY43" fmla="*/ 110921 h 464744"/>
                <a:gd name="connsiteX44" fmla="*/ 220673 w 607639"/>
                <a:gd name="connsiteY44" fmla="*/ 73529 h 464744"/>
                <a:gd name="connsiteX45" fmla="*/ 515868 w 607639"/>
                <a:gd name="connsiteY45" fmla="*/ 42269 h 464744"/>
                <a:gd name="connsiteX46" fmla="*/ 550340 w 607639"/>
                <a:gd name="connsiteY46" fmla="*/ 73184 h 464744"/>
                <a:gd name="connsiteX47" fmla="*/ 518451 w 607639"/>
                <a:gd name="connsiteY47" fmla="*/ 101967 h 464744"/>
                <a:gd name="connsiteX48" fmla="*/ 490571 w 607639"/>
                <a:gd name="connsiteY48" fmla="*/ 76915 h 464744"/>
                <a:gd name="connsiteX49" fmla="*/ 295148 w 607639"/>
                <a:gd name="connsiteY49" fmla="*/ 19194 h 464744"/>
                <a:gd name="connsiteX50" fmla="*/ 312675 w 607639"/>
                <a:gd name="connsiteY50" fmla="*/ 58379 h 464744"/>
                <a:gd name="connsiteX51" fmla="*/ 280379 w 607639"/>
                <a:gd name="connsiteY51" fmla="*/ 77128 h 464744"/>
                <a:gd name="connsiteX52" fmla="*/ 255023 w 607639"/>
                <a:gd name="connsiteY52" fmla="*/ 42474 h 464744"/>
                <a:gd name="connsiteX53" fmla="*/ 295148 w 607639"/>
                <a:gd name="connsiteY53" fmla="*/ 19194 h 464744"/>
                <a:gd name="connsiteX54" fmla="*/ 431508 w 607639"/>
                <a:gd name="connsiteY54" fmla="*/ 4728 h 464744"/>
                <a:gd name="connsiteX55" fmla="*/ 475611 w 607639"/>
                <a:gd name="connsiteY55" fmla="*/ 19033 h 464744"/>
                <a:gd name="connsiteX56" fmla="*/ 458183 w 607639"/>
                <a:gd name="connsiteY56" fmla="*/ 58217 h 464744"/>
                <a:gd name="connsiteX57" fmla="*/ 422616 w 607639"/>
                <a:gd name="connsiteY57" fmla="*/ 46755 h 464744"/>
                <a:gd name="connsiteX58" fmla="*/ 385358 w 607639"/>
                <a:gd name="connsiteY58" fmla="*/ 0 h 464744"/>
                <a:gd name="connsiteX59" fmla="*/ 385358 w 607639"/>
                <a:gd name="connsiteY59" fmla="*/ 42871 h 464744"/>
                <a:gd name="connsiteX60" fmla="*/ 348175 w 607639"/>
                <a:gd name="connsiteY60" fmla="*/ 46785 h 464744"/>
                <a:gd name="connsiteX61" fmla="*/ 339279 w 607639"/>
                <a:gd name="connsiteY61" fmla="*/ 4803 h 464744"/>
                <a:gd name="connsiteX62" fmla="*/ 385358 w 607639"/>
                <a:gd name="connsiteY62" fmla="*/ 0 h 46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639" h="464744">
                  <a:moveTo>
                    <a:pt x="518804" y="340972"/>
                  </a:moveTo>
                  <a:lnTo>
                    <a:pt x="550763" y="369666"/>
                  </a:lnTo>
                  <a:cubicBezTo>
                    <a:pt x="540436" y="381126"/>
                    <a:pt x="528863" y="391520"/>
                    <a:pt x="516400" y="400670"/>
                  </a:cubicBezTo>
                  <a:lnTo>
                    <a:pt x="512305" y="395074"/>
                  </a:lnTo>
                  <a:cubicBezTo>
                    <a:pt x="514442" y="385302"/>
                    <a:pt x="515599" y="375085"/>
                    <a:pt x="515599" y="364692"/>
                  </a:cubicBezTo>
                  <a:cubicBezTo>
                    <a:pt x="515599" y="358295"/>
                    <a:pt x="515154" y="351988"/>
                    <a:pt x="514353" y="345769"/>
                  </a:cubicBezTo>
                  <a:cubicBezTo>
                    <a:pt x="515866" y="344170"/>
                    <a:pt x="517379" y="342571"/>
                    <a:pt x="518804" y="340972"/>
                  </a:cubicBezTo>
                  <a:close/>
                  <a:moveTo>
                    <a:pt x="556022" y="276617"/>
                  </a:moveTo>
                  <a:lnTo>
                    <a:pt x="596843" y="289768"/>
                  </a:lnTo>
                  <a:cubicBezTo>
                    <a:pt x="592129" y="304518"/>
                    <a:pt x="585726" y="318735"/>
                    <a:pt x="577989" y="332152"/>
                  </a:cubicBezTo>
                  <a:lnTo>
                    <a:pt x="540814" y="310738"/>
                  </a:lnTo>
                  <a:cubicBezTo>
                    <a:pt x="547039" y="299898"/>
                    <a:pt x="552198" y="288435"/>
                    <a:pt x="556022" y="276617"/>
                  </a:cubicBezTo>
                  <a:close/>
                  <a:moveTo>
                    <a:pt x="606393" y="198148"/>
                  </a:moveTo>
                  <a:cubicBezTo>
                    <a:pt x="607194" y="205967"/>
                    <a:pt x="607639" y="213875"/>
                    <a:pt x="607639" y="221694"/>
                  </a:cubicBezTo>
                  <a:cubicBezTo>
                    <a:pt x="607639" y="229246"/>
                    <a:pt x="607194" y="236887"/>
                    <a:pt x="606482" y="244439"/>
                  </a:cubicBezTo>
                  <a:lnTo>
                    <a:pt x="563677" y="240086"/>
                  </a:lnTo>
                  <a:cubicBezTo>
                    <a:pt x="564300" y="233955"/>
                    <a:pt x="564656" y="227824"/>
                    <a:pt x="564656" y="221694"/>
                  </a:cubicBezTo>
                  <a:cubicBezTo>
                    <a:pt x="564656" y="215296"/>
                    <a:pt x="564300" y="208988"/>
                    <a:pt x="563677" y="202680"/>
                  </a:cubicBezTo>
                  <a:close/>
                  <a:moveTo>
                    <a:pt x="236289" y="150093"/>
                  </a:moveTo>
                  <a:cubicBezTo>
                    <a:pt x="304016" y="150093"/>
                    <a:pt x="360351" y="199780"/>
                    <a:pt x="370675" y="264488"/>
                  </a:cubicBezTo>
                  <a:lnTo>
                    <a:pt x="372366" y="264488"/>
                  </a:lnTo>
                  <a:cubicBezTo>
                    <a:pt x="427633" y="264488"/>
                    <a:pt x="472577" y="309463"/>
                    <a:pt x="472577" y="364660"/>
                  </a:cubicBezTo>
                  <a:cubicBezTo>
                    <a:pt x="472577" y="419858"/>
                    <a:pt x="427633" y="464744"/>
                    <a:pt x="372366" y="464744"/>
                  </a:cubicBezTo>
                  <a:lnTo>
                    <a:pt x="100211" y="464744"/>
                  </a:lnTo>
                  <a:cubicBezTo>
                    <a:pt x="44944" y="464744"/>
                    <a:pt x="0" y="419858"/>
                    <a:pt x="0" y="364660"/>
                  </a:cubicBezTo>
                  <a:cubicBezTo>
                    <a:pt x="0" y="309463"/>
                    <a:pt x="44944" y="264488"/>
                    <a:pt x="100211" y="264488"/>
                  </a:cubicBezTo>
                  <a:lnTo>
                    <a:pt x="101902" y="264488"/>
                  </a:lnTo>
                  <a:cubicBezTo>
                    <a:pt x="112226" y="199780"/>
                    <a:pt x="168561" y="150093"/>
                    <a:pt x="236289" y="150093"/>
                  </a:cubicBezTo>
                  <a:close/>
                  <a:moveTo>
                    <a:pt x="577651" y="110576"/>
                  </a:moveTo>
                  <a:cubicBezTo>
                    <a:pt x="585485" y="123904"/>
                    <a:pt x="591894" y="138121"/>
                    <a:pt x="596701" y="152783"/>
                  </a:cubicBezTo>
                  <a:lnTo>
                    <a:pt x="555842" y="166111"/>
                  </a:lnTo>
                  <a:cubicBezTo>
                    <a:pt x="551925" y="154293"/>
                    <a:pt x="546762" y="142919"/>
                    <a:pt x="540531" y="132079"/>
                  </a:cubicBezTo>
                  <a:close/>
                  <a:moveTo>
                    <a:pt x="385651" y="85808"/>
                  </a:moveTo>
                  <a:cubicBezTo>
                    <a:pt x="460576" y="85808"/>
                    <a:pt x="521620" y="146765"/>
                    <a:pt x="521620" y="221674"/>
                  </a:cubicBezTo>
                  <a:cubicBezTo>
                    <a:pt x="521620" y="249576"/>
                    <a:pt x="513166" y="275612"/>
                    <a:pt x="498573" y="297293"/>
                  </a:cubicBezTo>
                  <a:cubicBezTo>
                    <a:pt x="479441" y="261661"/>
                    <a:pt x="445627" y="234736"/>
                    <a:pt x="404694" y="225317"/>
                  </a:cubicBezTo>
                  <a:cubicBezTo>
                    <a:pt x="386452" y="174934"/>
                    <a:pt x="346587" y="136102"/>
                    <a:pt x="297645" y="118153"/>
                  </a:cubicBezTo>
                  <a:cubicBezTo>
                    <a:pt x="321404" y="97981"/>
                    <a:pt x="352104" y="85808"/>
                    <a:pt x="385651" y="85808"/>
                  </a:cubicBezTo>
                  <a:close/>
                  <a:moveTo>
                    <a:pt x="220673" y="73529"/>
                  </a:moveTo>
                  <a:lnTo>
                    <a:pt x="252624" y="102217"/>
                  </a:lnTo>
                  <a:cubicBezTo>
                    <a:pt x="250933" y="103993"/>
                    <a:pt x="249420" y="105770"/>
                    <a:pt x="247907" y="107635"/>
                  </a:cubicBezTo>
                  <a:cubicBezTo>
                    <a:pt x="244080" y="107368"/>
                    <a:pt x="240253" y="107191"/>
                    <a:pt x="236337" y="107191"/>
                  </a:cubicBezTo>
                  <a:cubicBezTo>
                    <a:pt x="222275" y="107191"/>
                    <a:pt x="208568" y="108878"/>
                    <a:pt x="195307" y="111987"/>
                  </a:cubicBezTo>
                  <a:lnTo>
                    <a:pt x="193349" y="110921"/>
                  </a:lnTo>
                  <a:cubicBezTo>
                    <a:pt x="201092" y="97598"/>
                    <a:pt x="210259" y="84986"/>
                    <a:pt x="220673" y="73529"/>
                  </a:cubicBezTo>
                  <a:close/>
                  <a:moveTo>
                    <a:pt x="515868" y="42269"/>
                  </a:moveTo>
                  <a:cubicBezTo>
                    <a:pt x="528339" y="51330"/>
                    <a:pt x="539918" y="61724"/>
                    <a:pt x="550340" y="73184"/>
                  </a:cubicBezTo>
                  <a:lnTo>
                    <a:pt x="518451" y="101967"/>
                  </a:lnTo>
                  <a:cubicBezTo>
                    <a:pt x="510078" y="92639"/>
                    <a:pt x="500636" y="84288"/>
                    <a:pt x="490571" y="76915"/>
                  </a:cubicBezTo>
                  <a:close/>
                  <a:moveTo>
                    <a:pt x="295148" y="19194"/>
                  </a:moveTo>
                  <a:lnTo>
                    <a:pt x="312675" y="58379"/>
                  </a:lnTo>
                  <a:cubicBezTo>
                    <a:pt x="301376" y="63444"/>
                    <a:pt x="290433" y="69753"/>
                    <a:pt x="280379" y="77128"/>
                  </a:cubicBezTo>
                  <a:lnTo>
                    <a:pt x="255023" y="42474"/>
                  </a:lnTo>
                  <a:cubicBezTo>
                    <a:pt x="267568" y="33322"/>
                    <a:pt x="281002" y="25503"/>
                    <a:pt x="295148" y="19194"/>
                  </a:cubicBezTo>
                  <a:close/>
                  <a:moveTo>
                    <a:pt x="431508" y="4728"/>
                  </a:moveTo>
                  <a:cubicBezTo>
                    <a:pt x="446624" y="7926"/>
                    <a:pt x="461473" y="12724"/>
                    <a:pt x="475611" y="19033"/>
                  </a:cubicBezTo>
                  <a:lnTo>
                    <a:pt x="458183" y="58217"/>
                  </a:lnTo>
                  <a:cubicBezTo>
                    <a:pt x="446802" y="53152"/>
                    <a:pt x="434798" y="49243"/>
                    <a:pt x="422616" y="46755"/>
                  </a:cubicBezTo>
                  <a:close/>
                  <a:moveTo>
                    <a:pt x="385358" y="0"/>
                  </a:moveTo>
                  <a:lnTo>
                    <a:pt x="385358" y="42871"/>
                  </a:lnTo>
                  <a:cubicBezTo>
                    <a:pt x="372904" y="42871"/>
                    <a:pt x="360361" y="44205"/>
                    <a:pt x="348175" y="46785"/>
                  </a:cubicBezTo>
                  <a:lnTo>
                    <a:pt x="339279" y="4803"/>
                  </a:lnTo>
                  <a:cubicBezTo>
                    <a:pt x="354313" y="1601"/>
                    <a:pt x="369791" y="0"/>
                    <a:pt x="3853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5" name="ïṣḻiḍè">
              <a:extLst>
                <a:ext uri="{FF2B5EF4-FFF2-40B4-BE49-F238E27FC236}">
                  <a16:creationId xmlns:a16="http://schemas.microsoft.com/office/drawing/2014/main" id="{BC18324A-197A-47B8-ACEA-351F4F9ED44F}"/>
                </a:ext>
              </a:extLst>
            </p:cNvPr>
            <p:cNvSpPr/>
            <p:nvPr/>
          </p:nvSpPr>
          <p:spPr>
            <a:xfrm>
              <a:off x="2199260" y="3310832"/>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6" name="î$ļîḍe">
              <a:extLst>
                <a:ext uri="{FF2B5EF4-FFF2-40B4-BE49-F238E27FC236}">
                  <a16:creationId xmlns:a16="http://schemas.microsoft.com/office/drawing/2014/main" id="{CD80267E-A4B7-4D2A-A62E-0A63FA56CB03}"/>
                </a:ext>
              </a:extLst>
            </p:cNvPr>
            <p:cNvSpPr/>
            <p:nvPr/>
          </p:nvSpPr>
          <p:spPr>
            <a:xfrm>
              <a:off x="2395963" y="3490756"/>
              <a:ext cx="375468" cy="409023"/>
            </a:xfrm>
            <a:custGeom>
              <a:avLst/>
              <a:gdLst>
                <a:gd name="connsiteX0" fmla="*/ 404869 w 556690"/>
                <a:gd name="connsiteY0" fmla="*/ 522184 h 606439"/>
                <a:gd name="connsiteX1" fmla="*/ 430166 w 556690"/>
                <a:gd name="connsiteY1" fmla="*/ 547448 h 606439"/>
                <a:gd name="connsiteX2" fmla="*/ 430166 w 556690"/>
                <a:gd name="connsiteY2" fmla="*/ 581175 h 606439"/>
                <a:gd name="connsiteX3" fmla="*/ 404869 w 556690"/>
                <a:gd name="connsiteY3" fmla="*/ 606439 h 606439"/>
                <a:gd name="connsiteX4" fmla="*/ 379571 w 556690"/>
                <a:gd name="connsiteY4" fmla="*/ 581175 h 606439"/>
                <a:gd name="connsiteX5" fmla="*/ 379571 w 556690"/>
                <a:gd name="connsiteY5" fmla="*/ 547448 h 606439"/>
                <a:gd name="connsiteX6" fmla="*/ 404869 w 556690"/>
                <a:gd name="connsiteY6" fmla="*/ 522184 h 606439"/>
                <a:gd name="connsiteX7" fmla="*/ 151822 w 556690"/>
                <a:gd name="connsiteY7" fmla="*/ 522184 h 606439"/>
                <a:gd name="connsiteX8" fmla="*/ 177119 w 556690"/>
                <a:gd name="connsiteY8" fmla="*/ 547448 h 606439"/>
                <a:gd name="connsiteX9" fmla="*/ 177119 w 556690"/>
                <a:gd name="connsiteY9" fmla="*/ 581175 h 606439"/>
                <a:gd name="connsiteX10" fmla="*/ 151822 w 556690"/>
                <a:gd name="connsiteY10" fmla="*/ 606439 h 606439"/>
                <a:gd name="connsiteX11" fmla="*/ 126524 w 556690"/>
                <a:gd name="connsiteY11" fmla="*/ 581175 h 606439"/>
                <a:gd name="connsiteX12" fmla="*/ 126524 w 556690"/>
                <a:gd name="connsiteY12" fmla="*/ 547448 h 606439"/>
                <a:gd name="connsiteX13" fmla="*/ 151822 w 556690"/>
                <a:gd name="connsiteY13" fmla="*/ 522184 h 606439"/>
                <a:gd name="connsiteX14" fmla="*/ 531393 w 556690"/>
                <a:gd name="connsiteY14" fmla="*/ 488454 h 606439"/>
                <a:gd name="connsiteX15" fmla="*/ 556690 w 556690"/>
                <a:gd name="connsiteY15" fmla="*/ 513718 h 606439"/>
                <a:gd name="connsiteX16" fmla="*/ 556690 w 556690"/>
                <a:gd name="connsiteY16" fmla="*/ 547445 h 606439"/>
                <a:gd name="connsiteX17" fmla="*/ 531393 w 556690"/>
                <a:gd name="connsiteY17" fmla="*/ 572709 h 606439"/>
                <a:gd name="connsiteX18" fmla="*/ 506095 w 556690"/>
                <a:gd name="connsiteY18" fmla="*/ 547445 h 606439"/>
                <a:gd name="connsiteX19" fmla="*/ 506095 w 556690"/>
                <a:gd name="connsiteY19" fmla="*/ 513718 h 606439"/>
                <a:gd name="connsiteX20" fmla="*/ 531393 w 556690"/>
                <a:gd name="connsiteY20" fmla="*/ 488454 h 606439"/>
                <a:gd name="connsiteX21" fmla="*/ 278345 w 556690"/>
                <a:gd name="connsiteY21" fmla="*/ 488454 h 606439"/>
                <a:gd name="connsiteX22" fmla="*/ 303642 w 556690"/>
                <a:gd name="connsiteY22" fmla="*/ 513718 h 606439"/>
                <a:gd name="connsiteX23" fmla="*/ 303642 w 556690"/>
                <a:gd name="connsiteY23" fmla="*/ 547445 h 606439"/>
                <a:gd name="connsiteX24" fmla="*/ 278345 w 556690"/>
                <a:gd name="connsiteY24" fmla="*/ 572709 h 606439"/>
                <a:gd name="connsiteX25" fmla="*/ 253047 w 556690"/>
                <a:gd name="connsiteY25" fmla="*/ 547445 h 606439"/>
                <a:gd name="connsiteX26" fmla="*/ 253047 w 556690"/>
                <a:gd name="connsiteY26" fmla="*/ 513718 h 606439"/>
                <a:gd name="connsiteX27" fmla="*/ 278345 w 556690"/>
                <a:gd name="connsiteY27" fmla="*/ 488454 h 606439"/>
                <a:gd name="connsiteX28" fmla="*/ 25298 w 556690"/>
                <a:gd name="connsiteY28" fmla="*/ 488454 h 606439"/>
                <a:gd name="connsiteX29" fmla="*/ 50595 w 556690"/>
                <a:gd name="connsiteY29" fmla="*/ 513718 h 606439"/>
                <a:gd name="connsiteX30" fmla="*/ 50595 w 556690"/>
                <a:gd name="connsiteY30" fmla="*/ 547445 h 606439"/>
                <a:gd name="connsiteX31" fmla="*/ 25298 w 556690"/>
                <a:gd name="connsiteY31" fmla="*/ 572709 h 606439"/>
                <a:gd name="connsiteX32" fmla="*/ 0 w 556690"/>
                <a:gd name="connsiteY32" fmla="*/ 547445 h 606439"/>
                <a:gd name="connsiteX33" fmla="*/ 0 w 556690"/>
                <a:gd name="connsiteY33" fmla="*/ 513718 h 606439"/>
                <a:gd name="connsiteX34" fmla="*/ 25298 w 556690"/>
                <a:gd name="connsiteY34" fmla="*/ 488454 h 606439"/>
                <a:gd name="connsiteX35" fmla="*/ 261518 w 556690"/>
                <a:gd name="connsiteY35" fmla="*/ 50525 h 606439"/>
                <a:gd name="connsiteX36" fmla="*/ 268603 w 556690"/>
                <a:gd name="connsiteY36" fmla="*/ 50778 h 606439"/>
                <a:gd name="connsiteX37" fmla="*/ 270754 w 556690"/>
                <a:gd name="connsiteY37" fmla="*/ 50904 h 606439"/>
                <a:gd name="connsiteX38" fmla="*/ 275941 w 556690"/>
                <a:gd name="connsiteY38" fmla="*/ 51283 h 606439"/>
                <a:gd name="connsiteX39" fmla="*/ 278092 w 556690"/>
                <a:gd name="connsiteY39" fmla="*/ 51409 h 606439"/>
                <a:gd name="connsiteX40" fmla="*/ 283532 w 556690"/>
                <a:gd name="connsiteY40" fmla="*/ 52167 h 606439"/>
                <a:gd name="connsiteX41" fmla="*/ 285177 w 556690"/>
                <a:gd name="connsiteY41" fmla="*/ 52293 h 606439"/>
                <a:gd name="connsiteX42" fmla="*/ 292262 w 556690"/>
                <a:gd name="connsiteY42" fmla="*/ 53557 h 606439"/>
                <a:gd name="connsiteX43" fmla="*/ 299221 w 556690"/>
                <a:gd name="connsiteY43" fmla="*/ 55072 h 606439"/>
                <a:gd name="connsiteX44" fmla="*/ 300613 w 556690"/>
                <a:gd name="connsiteY44" fmla="*/ 55451 h 606439"/>
                <a:gd name="connsiteX45" fmla="*/ 306180 w 556690"/>
                <a:gd name="connsiteY45" fmla="*/ 56967 h 606439"/>
                <a:gd name="connsiteX46" fmla="*/ 307698 w 556690"/>
                <a:gd name="connsiteY46" fmla="*/ 57346 h 606439"/>
                <a:gd name="connsiteX47" fmla="*/ 313897 w 556690"/>
                <a:gd name="connsiteY47" fmla="*/ 59367 h 606439"/>
                <a:gd name="connsiteX48" fmla="*/ 314277 w 556690"/>
                <a:gd name="connsiteY48" fmla="*/ 59493 h 606439"/>
                <a:gd name="connsiteX49" fmla="*/ 321235 w 556690"/>
                <a:gd name="connsiteY49" fmla="*/ 62146 h 606439"/>
                <a:gd name="connsiteX50" fmla="*/ 410559 w 556690"/>
                <a:gd name="connsiteY50" fmla="*/ 151576 h 606439"/>
                <a:gd name="connsiteX51" fmla="*/ 413342 w 556690"/>
                <a:gd name="connsiteY51" fmla="*/ 151576 h 606439"/>
                <a:gd name="connsiteX52" fmla="*/ 527084 w 556690"/>
                <a:gd name="connsiteY52" fmla="*/ 207659 h 606439"/>
                <a:gd name="connsiteX53" fmla="*/ 530121 w 556690"/>
                <a:gd name="connsiteY53" fmla="*/ 211828 h 606439"/>
                <a:gd name="connsiteX54" fmla="*/ 530627 w 556690"/>
                <a:gd name="connsiteY54" fmla="*/ 212585 h 606439"/>
                <a:gd name="connsiteX55" fmla="*/ 533537 w 556690"/>
                <a:gd name="connsiteY55" fmla="*/ 216754 h 606439"/>
                <a:gd name="connsiteX56" fmla="*/ 533916 w 556690"/>
                <a:gd name="connsiteY56" fmla="*/ 217385 h 606439"/>
                <a:gd name="connsiteX57" fmla="*/ 536953 w 556690"/>
                <a:gd name="connsiteY57" fmla="*/ 222312 h 606439"/>
                <a:gd name="connsiteX58" fmla="*/ 544038 w 556690"/>
                <a:gd name="connsiteY58" fmla="*/ 236080 h 606439"/>
                <a:gd name="connsiteX59" fmla="*/ 544797 w 556690"/>
                <a:gd name="connsiteY59" fmla="*/ 237596 h 606439"/>
                <a:gd name="connsiteX60" fmla="*/ 546315 w 556690"/>
                <a:gd name="connsiteY60" fmla="*/ 241385 h 606439"/>
                <a:gd name="connsiteX61" fmla="*/ 547201 w 556690"/>
                <a:gd name="connsiteY61" fmla="*/ 243532 h 606439"/>
                <a:gd name="connsiteX62" fmla="*/ 548593 w 556690"/>
                <a:gd name="connsiteY62" fmla="*/ 247195 h 606439"/>
                <a:gd name="connsiteX63" fmla="*/ 549352 w 556690"/>
                <a:gd name="connsiteY63" fmla="*/ 249722 h 606439"/>
                <a:gd name="connsiteX64" fmla="*/ 550491 w 556690"/>
                <a:gd name="connsiteY64" fmla="*/ 253132 h 606439"/>
                <a:gd name="connsiteX65" fmla="*/ 551376 w 556690"/>
                <a:gd name="connsiteY65" fmla="*/ 256164 h 606439"/>
                <a:gd name="connsiteX66" fmla="*/ 552641 w 556690"/>
                <a:gd name="connsiteY66" fmla="*/ 260964 h 606439"/>
                <a:gd name="connsiteX67" fmla="*/ 553654 w 556690"/>
                <a:gd name="connsiteY67" fmla="*/ 265258 h 606439"/>
                <a:gd name="connsiteX68" fmla="*/ 554160 w 556690"/>
                <a:gd name="connsiteY68" fmla="*/ 268037 h 606439"/>
                <a:gd name="connsiteX69" fmla="*/ 554919 w 556690"/>
                <a:gd name="connsiteY69" fmla="*/ 271827 h 606439"/>
                <a:gd name="connsiteX70" fmla="*/ 555298 w 556690"/>
                <a:gd name="connsiteY70" fmla="*/ 274605 h 606439"/>
                <a:gd name="connsiteX71" fmla="*/ 555804 w 556690"/>
                <a:gd name="connsiteY71" fmla="*/ 278521 h 606439"/>
                <a:gd name="connsiteX72" fmla="*/ 556057 w 556690"/>
                <a:gd name="connsiteY72" fmla="*/ 281300 h 606439"/>
                <a:gd name="connsiteX73" fmla="*/ 556437 w 556690"/>
                <a:gd name="connsiteY73" fmla="*/ 285595 h 606439"/>
                <a:gd name="connsiteX74" fmla="*/ 556564 w 556690"/>
                <a:gd name="connsiteY74" fmla="*/ 287995 h 606439"/>
                <a:gd name="connsiteX75" fmla="*/ 556690 w 556690"/>
                <a:gd name="connsiteY75" fmla="*/ 294310 h 606439"/>
                <a:gd name="connsiteX76" fmla="*/ 556690 w 556690"/>
                <a:gd name="connsiteY76" fmla="*/ 294689 h 606439"/>
                <a:gd name="connsiteX77" fmla="*/ 413342 w 556690"/>
                <a:gd name="connsiteY77" fmla="*/ 437929 h 606439"/>
                <a:gd name="connsiteX78" fmla="*/ 118170 w 556690"/>
                <a:gd name="connsiteY78" fmla="*/ 437929 h 606439"/>
                <a:gd name="connsiteX79" fmla="*/ 0 w 556690"/>
                <a:gd name="connsiteY79" fmla="*/ 319952 h 606439"/>
                <a:gd name="connsiteX80" fmla="*/ 80594 w 556690"/>
                <a:gd name="connsiteY80" fmla="*/ 208164 h 606439"/>
                <a:gd name="connsiteX81" fmla="*/ 101469 w 556690"/>
                <a:gd name="connsiteY81" fmla="*/ 203238 h 606439"/>
                <a:gd name="connsiteX82" fmla="*/ 261518 w 556690"/>
                <a:gd name="connsiteY82" fmla="*/ 50525 h 606439"/>
                <a:gd name="connsiteX83" fmla="*/ 430156 w 556690"/>
                <a:gd name="connsiteY83" fmla="*/ 0 h 606439"/>
                <a:gd name="connsiteX84" fmla="*/ 556690 w 556690"/>
                <a:gd name="connsiteY84" fmla="*/ 126336 h 606439"/>
                <a:gd name="connsiteX85" fmla="*/ 552261 w 556690"/>
                <a:gd name="connsiteY85" fmla="*/ 159689 h 606439"/>
                <a:gd name="connsiteX86" fmla="*/ 443062 w 556690"/>
                <a:gd name="connsiteY86" fmla="*/ 103343 h 606439"/>
                <a:gd name="connsiteX87" fmla="*/ 380428 w 556690"/>
                <a:gd name="connsiteY87" fmla="*/ 36764 h 606439"/>
                <a:gd name="connsiteX88" fmla="*/ 357272 w 556690"/>
                <a:gd name="connsiteY88" fmla="*/ 23120 h 606439"/>
                <a:gd name="connsiteX89" fmla="*/ 430156 w 556690"/>
                <a:gd name="connsiteY89"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56690" h="606439">
                  <a:moveTo>
                    <a:pt x="404869" y="522184"/>
                  </a:moveTo>
                  <a:cubicBezTo>
                    <a:pt x="418909" y="522184"/>
                    <a:pt x="430166" y="533426"/>
                    <a:pt x="430166" y="547448"/>
                  </a:cubicBezTo>
                  <a:lnTo>
                    <a:pt x="430166" y="581175"/>
                  </a:lnTo>
                  <a:cubicBezTo>
                    <a:pt x="430166" y="595070"/>
                    <a:pt x="418909" y="606439"/>
                    <a:pt x="404869" y="606439"/>
                  </a:cubicBezTo>
                  <a:cubicBezTo>
                    <a:pt x="390955" y="606439"/>
                    <a:pt x="379571" y="595070"/>
                    <a:pt x="379571" y="581175"/>
                  </a:cubicBezTo>
                  <a:lnTo>
                    <a:pt x="379571" y="547448"/>
                  </a:lnTo>
                  <a:cubicBezTo>
                    <a:pt x="379571" y="533426"/>
                    <a:pt x="390955" y="522184"/>
                    <a:pt x="404869" y="522184"/>
                  </a:cubicBezTo>
                  <a:close/>
                  <a:moveTo>
                    <a:pt x="151822" y="522184"/>
                  </a:moveTo>
                  <a:cubicBezTo>
                    <a:pt x="165862" y="522184"/>
                    <a:pt x="177119" y="533426"/>
                    <a:pt x="177119" y="547448"/>
                  </a:cubicBezTo>
                  <a:lnTo>
                    <a:pt x="177119" y="581175"/>
                  </a:lnTo>
                  <a:cubicBezTo>
                    <a:pt x="177119" y="595070"/>
                    <a:pt x="165862" y="606439"/>
                    <a:pt x="151822" y="606439"/>
                  </a:cubicBezTo>
                  <a:cubicBezTo>
                    <a:pt x="137908" y="606439"/>
                    <a:pt x="126524" y="595070"/>
                    <a:pt x="126524" y="581175"/>
                  </a:cubicBezTo>
                  <a:lnTo>
                    <a:pt x="126524" y="547448"/>
                  </a:lnTo>
                  <a:cubicBezTo>
                    <a:pt x="126524" y="533426"/>
                    <a:pt x="137908" y="522184"/>
                    <a:pt x="151822" y="522184"/>
                  </a:cubicBezTo>
                  <a:close/>
                  <a:moveTo>
                    <a:pt x="531393" y="488454"/>
                  </a:moveTo>
                  <a:cubicBezTo>
                    <a:pt x="545433" y="488454"/>
                    <a:pt x="556690" y="499823"/>
                    <a:pt x="556690" y="513718"/>
                  </a:cubicBezTo>
                  <a:lnTo>
                    <a:pt x="556690" y="547445"/>
                  </a:lnTo>
                  <a:cubicBezTo>
                    <a:pt x="556690" y="561340"/>
                    <a:pt x="545433" y="572709"/>
                    <a:pt x="531393" y="572709"/>
                  </a:cubicBezTo>
                  <a:cubicBezTo>
                    <a:pt x="517479" y="572709"/>
                    <a:pt x="506095" y="561340"/>
                    <a:pt x="506095" y="547445"/>
                  </a:cubicBezTo>
                  <a:lnTo>
                    <a:pt x="506095" y="513718"/>
                  </a:lnTo>
                  <a:cubicBezTo>
                    <a:pt x="506095" y="499823"/>
                    <a:pt x="517479" y="488454"/>
                    <a:pt x="531393" y="488454"/>
                  </a:cubicBezTo>
                  <a:close/>
                  <a:moveTo>
                    <a:pt x="278345" y="488454"/>
                  </a:moveTo>
                  <a:cubicBezTo>
                    <a:pt x="292385" y="488454"/>
                    <a:pt x="303642" y="499823"/>
                    <a:pt x="303642" y="513718"/>
                  </a:cubicBezTo>
                  <a:lnTo>
                    <a:pt x="303642" y="547445"/>
                  </a:lnTo>
                  <a:cubicBezTo>
                    <a:pt x="303642" y="561340"/>
                    <a:pt x="292385" y="572709"/>
                    <a:pt x="278345" y="572709"/>
                  </a:cubicBezTo>
                  <a:cubicBezTo>
                    <a:pt x="264431" y="572709"/>
                    <a:pt x="253047" y="561340"/>
                    <a:pt x="253047" y="547445"/>
                  </a:cubicBezTo>
                  <a:lnTo>
                    <a:pt x="253047" y="513718"/>
                  </a:lnTo>
                  <a:cubicBezTo>
                    <a:pt x="253047" y="499823"/>
                    <a:pt x="264431" y="488454"/>
                    <a:pt x="278345" y="488454"/>
                  </a:cubicBezTo>
                  <a:close/>
                  <a:moveTo>
                    <a:pt x="25298" y="488454"/>
                  </a:moveTo>
                  <a:cubicBezTo>
                    <a:pt x="39338" y="488454"/>
                    <a:pt x="50595" y="499823"/>
                    <a:pt x="50595" y="513718"/>
                  </a:cubicBezTo>
                  <a:lnTo>
                    <a:pt x="50595" y="547445"/>
                  </a:lnTo>
                  <a:cubicBezTo>
                    <a:pt x="50595" y="561340"/>
                    <a:pt x="39338" y="572709"/>
                    <a:pt x="25298" y="572709"/>
                  </a:cubicBezTo>
                  <a:cubicBezTo>
                    <a:pt x="11384" y="572709"/>
                    <a:pt x="0" y="561340"/>
                    <a:pt x="0" y="547445"/>
                  </a:cubicBezTo>
                  <a:lnTo>
                    <a:pt x="0" y="513718"/>
                  </a:lnTo>
                  <a:cubicBezTo>
                    <a:pt x="0" y="499823"/>
                    <a:pt x="11384" y="488454"/>
                    <a:pt x="25298" y="488454"/>
                  </a:cubicBezTo>
                  <a:close/>
                  <a:moveTo>
                    <a:pt x="261518" y="50525"/>
                  </a:moveTo>
                  <a:cubicBezTo>
                    <a:pt x="263922" y="50525"/>
                    <a:pt x="266326" y="50651"/>
                    <a:pt x="268603" y="50778"/>
                  </a:cubicBezTo>
                  <a:cubicBezTo>
                    <a:pt x="269362" y="50778"/>
                    <a:pt x="270121" y="50904"/>
                    <a:pt x="270754" y="50904"/>
                  </a:cubicBezTo>
                  <a:cubicBezTo>
                    <a:pt x="272525" y="51030"/>
                    <a:pt x="274170" y="51157"/>
                    <a:pt x="275941" y="51283"/>
                  </a:cubicBezTo>
                  <a:cubicBezTo>
                    <a:pt x="276700" y="51283"/>
                    <a:pt x="277459" y="51409"/>
                    <a:pt x="278092" y="51409"/>
                  </a:cubicBezTo>
                  <a:cubicBezTo>
                    <a:pt x="279990" y="51662"/>
                    <a:pt x="281761" y="51914"/>
                    <a:pt x="283532" y="52167"/>
                  </a:cubicBezTo>
                  <a:cubicBezTo>
                    <a:pt x="284038" y="52167"/>
                    <a:pt x="284671" y="52293"/>
                    <a:pt x="285177" y="52293"/>
                  </a:cubicBezTo>
                  <a:cubicBezTo>
                    <a:pt x="287581" y="52672"/>
                    <a:pt x="289985" y="53051"/>
                    <a:pt x="292262" y="53557"/>
                  </a:cubicBezTo>
                  <a:cubicBezTo>
                    <a:pt x="294666" y="54062"/>
                    <a:pt x="296944" y="54567"/>
                    <a:pt x="299221" y="55072"/>
                  </a:cubicBezTo>
                  <a:cubicBezTo>
                    <a:pt x="299727" y="55199"/>
                    <a:pt x="300233" y="55325"/>
                    <a:pt x="300613" y="55451"/>
                  </a:cubicBezTo>
                  <a:cubicBezTo>
                    <a:pt x="302510" y="55956"/>
                    <a:pt x="304408" y="56462"/>
                    <a:pt x="306180" y="56967"/>
                  </a:cubicBezTo>
                  <a:cubicBezTo>
                    <a:pt x="306686" y="57093"/>
                    <a:pt x="307192" y="57220"/>
                    <a:pt x="307698" y="57346"/>
                  </a:cubicBezTo>
                  <a:cubicBezTo>
                    <a:pt x="309722" y="57978"/>
                    <a:pt x="311873" y="58609"/>
                    <a:pt x="313897" y="59367"/>
                  </a:cubicBezTo>
                  <a:cubicBezTo>
                    <a:pt x="314024" y="59367"/>
                    <a:pt x="314150" y="59493"/>
                    <a:pt x="314277" y="59493"/>
                  </a:cubicBezTo>
                  <a:cubicBezTo>
                    <a:pt x="316681" y="60377"/>
                    <a:pt x="318958" y="61135"/>
                    <a:pt x="321235" y="62146"/>
                  </a:cubicBezTo>
                  <a:cubicBezTo>
                    <a:pt x="361469" y="78188"/>
                    <a:pt x="394111" y="110271"/>
                    <a:pt x="410559" y="151576"/>
                  </a:cubicBezTo>
                  <a:lnTo>
                    <a:pt x="413342" y="151576"/>
                  </a:lnTo>
                  <a:cubicBezTo>
                    <a:pt x="459649" y="151576"/>
                    <a:pt x="500768" y="173555"/>
                    <a:pt x="527084" y="207659"/>
                  </a:cubicBezTo>
                  <a:cubicBezTo>
                    <a:pt x="528096" y="209049"/>
                    <a:pt x="529109" y="210438"/>
                    <a:pt x="530121" y="211828"/>
                  </a:cubicBezTo>
                  <a:cubicBezTo>
                    <a:pt x="530374" y="212080"/>
                    <a:pt x="530500" y="212333"/>
                    <a:pt x="530627" y="212585"/>
                  </a:cubicBezTo>
                  <a:cubicBezTo>
                    <a:pt x="531639" y="213975"/>
                    <a:pt x="532525" y="215364"/>
                    <a:pt x="533537" y="216754"/>
                  </a:cubicBezTo>
                  <a:cubicBezTo>
                    <a:pt x="533663" y="217006"/>
                    <a:pt x="533790" y="217259"/>
                    <a:pt x="533916" y="217385"/>
                  </a:cubicBezTo>
                  <a:cubicBezTo>
                    <a:pt x="534929" y="219027"/>
                    <a:pt x="535941" y="220670"/>
                    <a:pt x="536953" y="222312"/>
                  </a:cubicBezTo>
                  <a:cubicBezTo>
                    <a:pt x="539610" y="226733"/>
                    <a:pt x="542014" y="231406"/>
                    <a:pt x="544038" y="236080"/>
                  </a:cubicBezTo>
                  <a:cubicBezTo>
                    <a:pt x="544291" y="236585"/>
                    <a:pt x="544544" y="237090"/>
                    <a:pt x="544797" y="237596"/>
                  </a:cubicBezTo>
                  <a:cubicBezTo>
                    <a:pt x="545303" y="238859"/>
                    <a:pt x="545809" y="240122"/>
                    <a:pt x="546315" y="241385"/>
                  </a:cubicBezTo>
                  <a:cubicBezTo>
                    <a:pt x="546695" y="242143"/>
                    <a:pt x="546948" y="242774"/>
                    <a:pt x="547201" y="243532"/>
                  </a:cubicBezTo>
                  <a:cubicBezTo>
                    <a:pt x="547707" y="244795"/>
                    <a:pt x="548087" y="245932"/>
                    <a:pt x="548593" y="247195"/>
                  </a:cubicBezTo>
                  <a:cubicBezTo>
                    <a:pt x="548846" y="247953"/>
                    <a:pt x="549099" y="248837"/>
                    <a:pt x="549352" y="249722"/>
                  </a:cubicBezTo>
                  <a:cubicBezTo>
                    <a:pt x="549731" y="250858"/>
                    <a:pt x="550237" y="251995"/>
                    <a:pt x="550491" y="253132"/>
                  </a:cubicBezTo>
                  <a:cubicBezTo>
                    <a:pt x="550870" y="254143"/>
                    <a:pt x="551123" y="255153"/>
                    <a:pt x="551376" y="256164"/>
                  </a:cubicBezTo>
                  <a:cubicBezTo>
                    <a:pt x="551882" y="257806"/>
                    <a:pt x="552262" y="259448"/>
                    <a:pt x="552641" y="260964"/>
                  </a:cubicBezTo>
                  <a:cubicBezTo>
                    <a:pt x="553021" y="262479"/>
                    <a:pt x="553400" y="263869"/>
                    <a:pt x="553654" y="265258"/>
                  </a:cubicBezTo>
                  <a:cubicBezTo>
                    <a:pt x="553907" y="266142"/>
                    <a:pt x="554033" y="267153"/>
                    <a:pt x="554160" y="268037"/>
                  </a:cubicBezTo>
                  <a:cubicBezTo>
                    <a:pt x="554413" y="269300"/>
                    <a:pt x="554666" y="270563"/>
                    <a:pt x="554919" y="271827"/>
                  </a:cubicBezTo>
                  <a:cubicBezTo>
                    <a:pt x="555045" y="272711"/>
                    <a:pt x="555172" y="273721"/>
                    <a:pt x="555298" y="274605"/>
                  </a:cubicBezTo>
                  <a:cubicBezTo>
                    <a:pt x="555425" y="275869"/>
                    <a:pt x="555678" y="277258"/>
                    <a:pt x="555804" y="278521"/>
                  </a:cubicBezTo>
                  <a:cubicBezTo>
                    <a:pt x="555931" y="279405"/>
                    <a:pt x="555931" y="280416"/>
                    <a:pt x="556057" y="281300"/>
                  </a:cubicBezTo>
                  <a:cubicBezTo>
                    <a:pt x="556184" y="282690"/>
                    <a:pt x="556310" y="284205"/>
                    <a:pt x="556437" y="285595"/>
                  </a:cubicBezTo>
                  <a:cubicBezTo>
                    <a:pt x="556437" y="286353"/>
                    <a:pt x="556564" y="287237"/>
                    <a:pt x="556564" y="287995"/>
                  </a:cubicBezTo>
                  <a:cubicBezTo>
                    <a:pt x="556690" y="290142"/>
                    <a:pt x="556690" y="292163"/>
                    <a:pt x="556690" y="294310"/>
                  </a:cubicBezTo>
                  <a:cubicBezTo>
                    <a:pt x="556690" y="294437"/>
                    <a:pt x="556690" y="294563"/>
                    <a:pt x="556690" y="294689"/>
                  </a:cubicBezTo>
                  <a:cubicBezTo>
                    <a:pt x="556690" y="373635"/>
                    <a:pt x="492418" y="437929"/>
                    <a:pt x="413342" y="437929"/>
                  </a:cubicBezTo>
                  <a:lnTo>
                    <a:pt x="118170" y="437929"/>
                  </a:lnTo>
                  <a:cubicBezTo>
                    <a:pt x="53012" y="437929"/>
                    <a:pt x="0" y="385004"/>
                    <a:pt x="0" y="319952"/>
                  </a:cubicBezTo>
                  <a:cubicBezTo>
                    <a:pt x="0" y="268037"/>
                    <a:pt x="33781" y="223827"/>
                    <a:pt x="80594" y="208164"/>
                  </a:cubicBezTo>
                  <a:cubicBezTo>
                    <a:pt x="87299" y="205891"/>
                    <a:pt x="94258" y="204249"/>
                    <a:pt x="101469" y="203238"/>
                  </a:cubicBezTo>
                  <a:cubicBezTo>
                    <a:pt x="105265" y="118482"/>
                    <a:pt x="175610" y="50525"/>
                    <a:pt x="261518" y="50525"/>
                  </a:cubicBezTo>
                  <a:close/>
                  <a:moveTo>
                    <a:pt x="430156" y="0"/>
                  </a:moveTo>
                  <a:cubicBezTo>
                    <a:pt x="500003" y="0"/>
                    <a:pt x="556690" y="56725"/>
                    <a:pt x="556690" y="126336"/>
                  </a:cubicBezTo>
                  <a:cubicBezTo>
                    <a:pt x="556690" y="137833"/>
                    <a:pt x="555172" y="149077"/>
                    <a:pt x="552261" y="159689"/>
                  </a:cubicBezTo>
                  <a:cubicBezTo>
                    <a:pt x="523538" y="130253"/>
                    <a:pt x="485578" y="109913"/>
                    <a:pt x="443062" y="103343"/>
                  </a:cubicBezTo>
                  <a:cubicBezTo>
                    <a:pt x="427372" y="76939"/>
                    <a:pt x="406241" y="54325"/>
                    <a:pt x="380428" y="36764"/>
                  </a:cubicBezTo>
                  <a:cubicBezTo>
                    <a:pt x="372962" y="31710"/>
                    <a:pt x="365244" y="27162"/>
                    <a:pt x="357272" y="23120"/>
                  </a:cubicBezTo>
                  <a:cubicBezTo>
                    <a:pt x="378783" y="7959"/>
                    <a:pt x="403837" y="0"/>
                    <a:pt x="430156"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 name="iṧḷiḑé">
              <a:extLst>
                <a:ext uri="{FF2B5EF4-FFF2-40B4-BE49-F238E27FC236}">
                  <a16:creationId xmlns:a16="http://schemas.microsoft.com/office/drawing/2014/main" id="{B49DBA8A-0E8D-4A6E-90C5-1904C02545E3}"/>
                </a:ext>
              </a:extLst>
            </p:cNvPr>
            <p:cNvSpPr/>
            <p:nvPr/>
          </p:nvSpPr>
          <p:spPr>
            <a:xfrm>
              <a:off x="2199260" y="5165156"/>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9" name="íSḷíďè">
              <a:extLst>
                <a:ext uri="{FF2B5EF4-FFF2-40B4-BE49-F238E27FC236}">
                  <a16:creationId xmlns:a16="http://schemas.microsoft.com/office/drawing/2014/main" id="{74020535-AA1D-4B6F-BB55-8A08A69FE3C5}"/>
                </a:ext>
              </a:extLst>
            </p:cNvPr>
            <p:cNvSpPr/>
            <p:nvPr/>
          </p:nvSpPr>
          <p:spPr>
            <a:xfrm>
              <a:off x="2393239" y="5345080"/>
              <a:ext cx="380918" cy="409023"/>
            </a:xfrm>
            <a:custGeom>
              <a:avLst/>
              <a:gdLst>
                <a:gd name="connsiteX0" fmla="*/ 318467 w 564311"/>
                <a:gd name="connsiteY0" fmla="*/ 451196 h 605946"/>
                <a:gd name="connsiteX1" fmla="*/ 359954 w 564311"/>
                <a:gd name="connsiteY1" fmla="*/ 451196 h 605946"/>
                <a:gd name="connsiteX2" fmla="*/ 361667 w 564311"/>
                <a:gd name="connsiteY2" fmla="*/ 452248 h 605946"/>
                <a:gd name="connsiteX3" fmla="*/ 361272 w 564311"/>
                <a:gd name="connsiteY3" fmla="*/ 454220 h 605946"/>
                <a:gd name="connsiteX4" fmla="*/ 327028 w 564311"/>
                <a:gd name="connsiteY4" fmla="*/ 492875 h 605946"/>
                <a:gd name="connsiteX5" fmla="*/ 347047 w 564311"/>
                <a:gd name="connsiteY5" fmla="*/ 492875 h 605946"/>
                <a:gd name="connsiteX6" fmla="*/ 348628 w 564311"/>
                <a:gd name="connsiteY6" fmla="*/ 493926 h 605946"/>
                <a:gd name="connsiteX7" fmla="*/ 348364 w 564311"/>
                <a:gd name="connsiteY7" fmla="*/ 495767 h 605946"/>
                <a:gd name="connsiteX8" fmla="*/ 245897 w 564311"/>
                <a:gd name="connsiteY8" fmla="*/ 605420 h 605946"/>
                <a:gd name="connsiteX9" fmla="*/ 244580 w 564311"/>
                <a:gd name="connsiteY9" fmla="*/ 605946 h 605946"/>
                <a:gd name="connsiteX10" fmla="*/ 243526 w 564311"/>
                <a:gd name="connsiteY10" fmla="*/ 605552 h 605946"/>
                <a:gd name="connsiteX11" fmla="*/ 243131 w 564311"/>
                <a:gd name="connsiteY11" fmla="*/ 603185 h 605946"/>
                <a:gd name="connsiteX12" fmla="*/ 304374 w 564311"/>
                <a:gd name="connsiteY12" fmla="*/ 515226 h 605946"/>
                <a:gd name="connsiteX13" fmla="*/ 267760 w 564311"/>
                <a:gd name="connsiteY13" fmla="*/ 515226 h 605946"/>
                <a:gd name="connsiteX14" fmla="*/ 266180 w 564311"/>
                <a:gd name="connsiteY14" fmla="*/ 514174 h 605946"/>
                <a:gd name="connsiteX15" fmla="*/ 266443 w 564311"/>
                <a:gd name="connsiteY15" fmla="*/ 512333 h 605946"/>
                <a:gd name="connsiteX16" fmla="*/ 317150 w 564311"/>
                <a:gd name="connsiteY16" fmla="*/ 451853 h 605946"/>
                <a:gd name="connsiteX17" fmla="*/ 318467 w 564311"/>
                <a:gd name="connsiteY17" fmla="*/ 451196 h 605946"/>
                <a:gd name="connsiteX18" fmla="*/ 130551 w 564311"/>
                <a:gd name="connsiteY18" fmla="*/ 357061 h 605946"/>
                <a:gd name="connsiteX19" fmla="*/ 134633 w 564311"/>
                <a:gd name="connsiteY19" fmla="*/ 363111 h 605946"/>
                <a:gd name="connsiteX20" fmla="*/ 154256 w 564311"/>
                <a:gd name="connsiteY20" fmla="*/ 404014 h 605946"/>
                <a:gd name="connsiteX21" fmla="*/ 130551 w 564311"/>
                <a:gd name="connsiteY21" fmla="*/ 427556 h 605946"/>
                <a:gd name="connsiteX22" fmla="*/ 106977 w 564311"/>
                <a:gd name="connsiteY22" fmla="*/ 404014 h 605946"/>
                <a:gd name="connsiteX23" fmla="*/ 126468 w 564311"/>
                <a:gd name="connsiteY23" fmla="*/ 363111 h 605946"/>
                <a:gd name="connsiteX24" fmla="*/ 399430 w 564311"/>
                <a:gd name="connsiteY24" fmla="*/ 347722 h 605946"/>
                <a:gd name="connsiteX25" fmla="*/ 412862 w 564311"/>
                <a:gd name="connsiteY25" fmla="*/ 375986 h 605946"/>
                <a:gd name="connsiteX26" fmla="*/ 399430 w 564311"/>
                <a:gd name="connsiteY26" fmla="*/ 389264 h 605946"/>
                <a:gd name="connsiteX27" fmla="*/ 385997 w 564311"/>
                <a:gd name="connsiteY27" fmla="*/ 375986 h 605946"/>
                <a:gd name="connsiteX28" fmla="*/ 399430 w 564311"/>
                <a:gd name="connsiteY28" fmla="*/ 347722 h 605946"/>
                <a:gd name="connsiteX29" fmla="*/ 261677 w 564311"/>
                <a:gd name="connsiteY29" fmla="*/ 336022 h 605946"/>
                <a:gd name="connsiteX30" fmla="*/ 324759 w 564311"/>
                <a:gd name="connsiteY30" fmla="*/ 336022 h 605946"/>
                <a:gd name="connsiteX31" fmla="*/ 267603 w 564311"/>
                <a:gd name="connsiteY31" fmla="*/ 400439 h 605946"/>
                <a:gd name="connsiteX32" fmla="*/ 267077 w 564311"/>
                <a:gd name="connsiteY32" fmla="*/ 403725 h 605946"/>
                <a:gd name="connsiteX33" fmla="*/ 269974 w 564311"/>
                <a:gd name="connsiteY33" fmla="*/ 405434 h 605946"/>
                <a:gd name="connsiteX34" fmla="*/ 303951 w 564311"/>
                <a:gd name="connsiteY34" fmla="*/ 405434 h 605946"/>
                <a:gd name="connsiteX35" fmla="*/ 161984 w 564311"/>
                <a:gd name="connsiteY35" fmla="*/ 557538 h 605946"/>
                <a:gd name="connsiteX36" fmla="*/ 246137 w 564311"/>
                <a:gd name="connsiteY36" fmla="*/ 436591 h 605946"/>
                <a:gd name="connsiteX37" fmla="*/ 246269 w 564311"/>
                <a:gd name="connsiteY37" fmla="*/ 433436 h 605946"/>
                <a:gd name="connsiteX38" fmla="*/ 243635 w 564311"/>
                <a:gd name="connsiteY38" fmla="*/ 431727 h 605946"/>
                <a:gd name="connsiteX39" fmla="*/ 181343 w 564311"/>
                <a:gd name="connsiteY39" fmla="*/ 431727 h 605946"/>
                <a:gd name="connsiteX40" fmla="*/ 195040 w 564311"/>
                <a:gd name="connsiteY40" fmla="*/ 19588 h 605946"/>
                <a:gd name="connsiteX41" fmla="*/ 284592 w 564311"/>
                <a:gd name="connsiteY41" fmla="*/ 74540 h 605946"/>
                <a:gd name="connsiteX42" fmla="*/ 286567 w 564311"/>
                <a:gd name="connsiteY42" fmla="*/ 78352 h 605946"/>
                <a:gd name="connsiteX43" fmla="*/ 290650 w 564311"/>
                <a:gd name="connsiteY43" fmla="*/ 77169 h 605946"/>
                <a:gd name="connsiteX44" fmla="*/ 318701 w 564311"/>
                <a:gd name="connsiteY44" fmla="*/ 73094 h 605946"/>
                <a:gd name="connsiteX45" fmla="*/ 406541 w 564311"/>
                <a:gd name="connsiteY45" fmla="*/ 124891 h 605946"/>
                <a:gd name="connsiteX46" fmla="*/ 408516 w 564311"/>
                <a:gd name="connsiteY46" fmla="*/ 128309 h 605946"/>
                <a:gd name="connsiteX47" fmla="*/ 412204 w 564311"/>
                <a:gd name="connsiteY47" fmla="*/ 127388 h 605946"/>
                <a:gd name="connsiteX48" fmla="*/ 534548 w 564311"/>
                <a:gd name="connsiteY48" fmla="*/ 225329 h 605946"/>
                <a:gd name="connsiteX49" fmla="*/ 434065 w 564311"/>
                <a:gd name="connsiteY49" fmla="*/ 325636 h 605946"/>
                <a:gd name="connsiteX50" fmla="*/ 100483 w 564311"/>
                <a:gd name="connsiteY50" fmla="*/ 325636 h 605946"/>
                <a:gd name="connsiteX51" fmla="*/ 0 w 564311"/>
                <a:gd name="connsiteY51" fmla="*/ 225329 h 605946"/>
                <a:gd name="connsiteX52" fmla="*/ 89947 w 564311"/>
                <a:gd name="connsiteY52" fmla="*/ 125548 h 605946"/>
                <a:gd name="connsiteX53" fmla="*/ 94557 w 564311"/>
                <a:gd name="connsiteY53" fmla="*/ 124496 h 605946"/>
                <a:gd name="connsiteX54" fmla="*/ 94557 w 564311"/>
                <a:gd name="connsiteY54" fmla="*/ 119895 h 605946"/>
                <a:gd name="connsiteX55" fmla="*/ 195040 w 564311"/>
                <a:gd name="connsiteY55" fmla="*/ 19588 h 605946"/>
                <a:gd name="connsiteX56" fmla="*/ 323047 w 564311"/>
                <a:gd name="connsiteY56" fmla="*/ 0 h 605946"/>
                <a:gd name="connsiteX57" fmla="*/ 385865 w 564311"/>
                <a:gd name="connsiteY57" fmla="*/ 38519 h 605946"/>
                <a:gd name="connsiteX58" fmla="*/ 387709 w 564311"/>
                <a:gd name="connsiteY58" fmla="*/ 42331 h 605946"/>
                <a:gd name="connsiteX59" fmla="*/ 391923 w 564311"/>
                <a:gd name="connsiteY59" fmla="*/ 41148 h 605946"/>
                <a:gd name="connsiteX60" fmla="*/ 473047 w 564311"/>
                <a:gd name="connsiteY60" fmla="*/ 74540 h 605946"/>
                <a:gd name="connsiteX61" fmla="*/ 474891 w 564311"/>
                <a:gd name="connsiteY61" fmla="*/ 77958 h 605946"/>
                <a:gd name="connsiteX62" fmla="*/ 478710 w 564311"/>
                <a:gd name="connsiteY62" fmla="*/ 77169 h 605946"/>
                <a:gd name="connsiteX63" fmla="*/ 564311 w 564311"/>
                <a:gd name="connsiteY63" fmla="*/ 145662 h 605946"/>
                <a:gd name="connsiteX64" fmla="*/ 541133 w 564311"/>
                <a:gd name="connsiteY64" fmla="*/ 197590 h 605946"/>
                <a:gd name="connsiteX65" fmla="*/ 413784 w 564311"/>
                <a:gd name="connsiteY65" fmla="*/ 116608 h 605946"/>
                <a:gd name="connsiteX66" fmla="*/ 318701 w 564311"/>
                <a:gd name="connsiteY66" fmla="*/ 62840 h 605946"/>
                <a:gd name="connsiteX67" fmla="*/ 291835 w 564311"/>
                <a:gd name="connsiteY67" fmla="*/ 66126 h 605946"/>
                <a:gd name="connsiteX68" fmla="*/ 263652 w 564311"/>
                <a:gd name="connsiteY68" fmla="*/ 32997 h 605946"/>
                <a:gd name="connsiteX69" fmla="*/ 323047 w 564311"/>
                <a:gd name="connsiteY69" fmla="*/ 0 h 6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311" h="605946">
                  <a:moveTo>
                    <a:pt x="318467" y="451196"/>
                  </a:moveTo>
                  <a:lnTo>
                    <a:pt x="359954" y="451196"/>
                  </a:lnTo>
                  <a:cubicBezTo>
                    <a:pt x="360613" y="451196"/>
                    <a:pt x="361272" y="451590"/>
                    <a:pt x="361667" y="452248"/>
                  </a:cubicBezTo>
                  <a:cubicBezTo>
                    <a:pt x="361930" y="452905"/>
                    <a:pt x="361798" y="453694"/>
                    <a:pt x="361272" y="454220"/>
                  </a:cubicBezTo>
                  <a:lnTo>
                    <a:pt x="327028" y="492875"/>
                  </a:lnTo>
                  <a:lnTo>
                    <a:pt x="347047" y="492875"/>
                  </a:lnTo>
                  <a:cubicBezTo>
                    <a:pt x="347706" y="492875"/>
                    <a:pt x="348364" y="493269"/>
                    <a:pt x="348628" y="493926"/>
                  </a:cubicBezTo>
                  <a:cubicBezTo>
                    <a:pt x="348891" y="494584"/>
                    <a:pt x="348759" y="495241"/>
                    <a:pt x="348364" y="495767"/>
                  </a:cubicBezTo>
                  <a:lnTo>
                    <a:pt x="245897" y="605420"/>
                  </a:lnTo>
                  <a:cubicBezTo>
                    <a:pt x="245633" y="605815"/>
                    <a:pt x="245106" y="605946"/>
                    <a:pt x="244580" y="605946"/>
                  </a:cubicBezTo>
                  <a:cubicBezTo>
                    <a:pt x="244185" y="605946"/>
                    <a:pt x="243789" y="605815"/>
                    <a:pt x="243526" y="605552"/>
                  </a:cubicBezTo>
                  <a:cubicBezTo>
                    <a:pt x="242736" y="605026"/>
                    <a:pt x="242604" y="603974"/>
                    <a:pt x="243131" y="603185"/>
                  </a:cubicBezTo>
                  <a:lnTo>
                    <a:pt x="304374" y="515226"/>
                  </a:lnTo>
                  <a:lnTo>
                    <a:pt x="267760" y="515226"/>
                  </a:lnTo>
                  <a:cubicBezTo>
                    <a:pt x="267101" y="515226"/>
                    <a:pt x="266443" y="514832"/>
                    <a:pt x="266180" y="514174"/>
                  </a:cubicBezTo>
                  <a:cubicBezTo>
                    <a:pt x="265784" y="513648"/>
                    <a:pt x="265916" y="512859"/>
                    <a:pt x="266443" y="512333"/>
                  </a:cubicBezTo>
                  <a:lnTo>
                    <a:pt x="317150" y="451853"/>
                  </a:lnTo>
                  <a:cubicBezTo>
                    <a:pt x="317413" y="451459"/>
                    <a:pt x="317940" y="451196"/>
                    <a:pt x="318467" y="451196"/>
                  </a:cubicBezTo>
                  <a:close/>
                  <a:moveTo>
                    <a:pt x="130551" y="357061"/>
                  </a:moveTo>
                  <a:lnTo>
                    <a:pt x="134633" y="363111"/>
                  </a:lnTo>
                  <a:cubicBezTo>
                    <a:pt x="137926" y="367977"/>
                    <a:pt x="154256" y="392703"/>
                    <a:pt x="154256" y="404014"/>
                  </a:cubicBezTo>
                  <a:cubicBezTo>
                    <a:pt x="154256" y="416903"/>
                    <a:pt x="143589" y="427556"/>
                    <a:pt x="130551" y="427556"/>
                  </a:cubicBezTo>
                  <a:cubicBezTo>
                    <a:pt x="117513" y="427556"/>
                    <a:pt x="106977" y="416903"/>
                    <a:pt x="106977" y="404014"/>
                  </a:cubicBezTo>
                  <a:cubicBezTo>
                    <a:pt x="106977" y="392703"/>
                    <a:pt x="123307" y="367977"/>
                    <a:pt x="126468" y="363111"/>
                  </a:cubicBezTo>
                  <a:close/>
                  <a:moveTo>
                    <a:pt x="399430" y="347722"/>
                  </a:moveTo>
                  <a:cubicBezTo>
                    <a:pt x="405883" y="358107"/>
                    <a:pt x="412862" y="371122"/>
                    <a:pt x="412862" y="375986"/>
                  </a:cubicBezTo>
                  <a:cubicBezTo>
                    <a:pt x="412862" y="383348"/>
                    <a:pt x="406804" y="389264"/>
                    <a:pt x="399430" y="389264"/>
                  </a:cubicBezTo>
                  <a:cubicBezTo>
                    <a:pt x="392055" y="389264"/>
                    <a:pt x="385997" y="383348"/>
                    <a:pt x="385997" y="375986"/>
                  </a:cubicBezTo>
                  <a:cubicBezTo>
                    <a:pt x="385997" y="371122"/>
                    <a:pt x="392977" y="358107"/>
                    <a:pt x="399430" y="347722"/>
                  </a:cubicBezTo>
                  <a:close/>
                  <a:moveTo>
                    <a:pt x="261677" y="336022"/>
                  </a:moveTo>
                  <a:lnTo>
                    <a:pt x="324759" y="336022"/>
                  </a:lnTo>
                  <a:lnTo>
                    <a:pt x="267603" y="400439"/>
                  </a:lnTo>
                  <a:cubicBezTo>
                    <a:pt x="266813" y="401359"/>
                    <a:pt x="266681" y="402542"/>
                    <a:pt x="267077" y="403725"/>
                  </a:cubicBezTo>
                  <a:cubicBezTo>
                    <a:pt x="267603" y="404777"/>
                    <a:pt x="268657" y="405434"/>
                    <a:pt x="269974" y="405434"/>
                  </a:cubicBezTo>
                  <a:lnTo>
                    <a:pt x="303951" y="405434"/>
                  </a:lnTo>
                  <a:lnTo>
                    <a:pt x="161984" y="557538"/>
                  </a:lnTo>
                  <a:lnTo>
                    <a:pt x="246137" y="436591"/>
                  </a:lnTo>
                  <a:cubicBezTo>
                    <a:pt x="246796" y="435671"/>
                    <a:pt x="246796" y="434356"/>
                    <a:pt x="246269" y="433436"/>
                  </a:cubicBezTo>
                  <a:cubicBezTo>
                    <a:pt x="245742" y="432384"/>
                    <a:pt x="244688" y="431727"/>
                    <a:pt x="243635" y="431727"/>
                  </a:cubicBezTo>
                  <a:lnTo>
                    <a:pt x="181343" y="431727"/>
                  </a:lnTo>
                  <a:close/>
                  <a:moveTo>
                    <a:pt x="195040" y="19588"/>
                  </a:moveTo>
                  <a:cubicBezTo>
                    <a:pt x="232968" y="19588"/>
                    <a:pt x="267340" y="40622"/>
                    <a:pt x="284592" y="74540"/>
                  </a:cubicBezTo>
                  <a:lnTo>
                    <a:pt x="286567" y="78352"/>
                  </a:lnTo>
                  <a:lnTo>
                    <a:pt x="290650" y="77169"/>
                  </a:lnTo>
                  <a:cubicBezTo>
                    <a:pt x="299868" y="74409"/>
                    <a:pt x="309350" y="73094"/>
                    <a:pt x="318701" y="73094"/>
                  </a:cubicBezTo>
                  <a:cubicBezTo>
                    <a:pt x="355180" y="73094"/>
                    <a:pt x="388894" y="92945"/>
                    <a:pt x="406541" y="124891"/>
                  </a:cubicBezTo>
                  <a:lnTo>
                    <a:pt x="408516" y="128309"/>
                  </a:lnTo>
                  <a:lnTo>
                    <a:pt x="412204" y="127388"/>
                  </a:lnTo>
                  <a:cubicBezTo>
                    <a:pt x="476734" y="113322"/>
                    <a:pt x="534548" y="162884"/>
                    <a:pt x="534548" y="225329"/>
                  </a:cubicBezTo>
                  <a:cubicBezTo>
                    <a:pt x="534548" y="280675"/>
                    <a:pt x="489509" y="325636"/>
                    <a:pt x="434065" y="325636"/>
                  </a:cubicBezTo>
                  <a:lnTo>
                    <a:pt x="100483" y="325636"/>
                  </a:lnTo>
                  <a:cubicBezTo>
                    <a:pt x="45039" y="325636"/>
                    <a:pt x="0" y="280675"/>
                    <a:pt x="0" y="225329"/>
                  </a:cubicBezTo>
                  <a:cubicBezTo>
                    <a:pt x="0" y="173795"/>
                    <a:pt x="38586" y="130938"/>
                    <a:pt x="89947" y="125548"/>
                  </a:cubicBezTo>
                  <a:lnTo>
                    <a:pt x="94557" y="124496"/>
                  </a:lnTo>
                  <a:lnTo>
                    <a:pt x="94557" y="119895"/>
                  </a:lnTo>
                  <a:cubicBezTo>
                    <a:pt x="94557" y="64549"/>
                    <a:pt x="139596" y="19588"/>
                    <a:pt x="195040" y="19588"/>
                  </a:cubicBezTo>
                  <a:close/>
                  <a:moveTo>
                    <a:pt x="323047" y="0"/>
                  </a:moveTo>
                  <a:cubicBezTo>
                    <a:pt x="349649" y="0"/>
                    <a:pt x="373749" y="14724"/>
                    <a:pt x="385865" y="38519"/>
                  </a:cubicBezTo>
                  <a:lnTo>
                    <a:pt x="387709" y="42331"/>
                  </a:lnTo>
                  <a:lnTo>
                    <a:pt x="391923" y="41148"/>
                  </a:lnTo>
                  <a:cubicBezTo>
                    <a:pt x="423661" y="31946"/>
                    <a:pt x="457507" y="46538"/>
                    <a:pt x="473047" y="74540"/>
                  </a:cubicBezTo>
                  <a:lnTo>
                    <a:pt x="474891" y="77958"/>
                  </a:lnTo>
                  <a:lnTo>
                    <a:pt x="478710" y="77169"/>
                  </a:lnTo>
                  <a:cubicBezTo>
                    <a:pt x="524013" y="67178"/>
                    <a:pt x="564311" y="102016"/>
                    <a:pt x="564311" y="145662"/>
                  </a:cubicBezTo>
                  <a:cubicBezTo>
                    <a:pt x="564311" y="166302"/>
                    <a:pt x="555356" y="184707"/>
                    <a:pt x="541133" y="197590"/>
                  </a:cubicBezTo>
                  <a:cubicBezTo>
                    <a:pt x="527042" y="143690"/>
                    <a:pt x="473442" y="105565"/>
                    <a:pt x="413784" y="116608"/>
                  </a:cubicBezTo>
                  <a:cubicBezTo>
                    <a:pt x="393767" y="83348"/>
                    <a:pt x="357682" y="62840"/>
                    <a:pt x="318701" y="62840"/>
                  </a:cubicBezTo>
                  <a:cubicBezTo>
                    <a:pt x="309746" y="62840"/>
                    <a:pt x="300659" y="63891"/>
                    <a:pt x="291835" y="66126"/>
                  </a:cubicBezTo>
                  <a:cubicBezTo>
                    <a:pt x="284592" y="53111"/>
                    <a:pt x="274978" y="41937"/>
                    <a:pt x="263652" y="32997"/>
                  </a:cubicBezTo>
                  <a:cubicBezTo>
                    <a:pt x="276163" y="13278"/>
                    <a:pt x="298025" y="0"/>
                    <a:pt x="32304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nvGrpSpPr>
          <p:cNvPr id="54" name="组合 53">
            <a:extLst>
              <a:ext uri="{FF2B5EF4-FFF2-40B4-BE49-F238E27FC236}">
                <a16:creationId xmlns:a16="http://schemas.microsoft.com/office/drawing/2014/main" id="{ADC3086E-022C-4D5A-B8D6-BB1AEB01D18E}"/>
              </a:ext>
            </a:extLst>
          </p:cNvPr>
          <p:cNvGrpSpPr/>
          <p:nvPr/>
        </p:nvGrpSpPr>
        <p:grpSpPr>
          <a:xfrm>
            <a:off x="412248" y="539282"/>
            <a:ext cx="5345729" cy="1323439"/>
            <a:chOff x="412248" y="539282"/>
            <a:chExt cx="5345729" cy="1323439"/>
          </a:xfrm>
        </p:grpSpPr>
        <p:sp>
          <p:nvSpPr>
            <p:cNvPr id="47" name="文本框 46">
              <a:extLst>
                <a:ext uri="{FF2B5EF4-FFF2-40B4-BE49-F238E27FC236}">
                  <a16:creationId xmlns:a16="http://schemas.microsoft.com/office/drawing/2014/main" id="{1F8B3A93-BAE5-4D10-A9D2-2308285C9A73}"/>
                </a:ext>
              </a:extLst>
            </p:cNvPr>
            <p:cNvSpPr txBox="1"/>
            <p:nvPr/>
          </p:nvSpPr>
          <p:spPr>
            <a:xfrm>
              <a:off x="412248" y="539282"/>
              <a:ext cx="5345729" cy="1323439"/>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方案思路</a:t>
              </a:r>
              <a:r>
                <a:rPr lang="en-US" altLang="zh-CN" sz="4000" b="1" dirty="0">
                  <a:solidFill>
                    <a:srgbClr val="06383C"/>
                  </a:solidFill>
                  <a:latin typeface="Arial Black" panose="020B0A04020102020204" pitchFamily="34" charset="0"/>
                </a:rPr>
                <a:t>——</a:t>
              </a:r>
              <a:r>
                <a:rPr lang="en-US" altLang="zh-CN" sz="4000" b="1"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Crop.R</a:t>
              </a:r>
              <a:endParaRPr lang="en-US" altLang="zh-CN" sz="4000" b="1"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endParaRPr lang="en-US" altLang="zh-CN" sz="4000" dirty="0">
                <a:solidFill>
                  <a:srgbClr val="06383C"/>
                </a:solidFill>
                <a:latin typeface="Arial Black" panose="020B0A04020102020204" pitchFamily="34" charset="0"/>
              </a:endParaRPr>
            </a:p>
          </p:txBody>
        </p:sp>
        <p:sp>
          <p:nvSpPr>
            <p:cNvPr id="48" name="矩形 47">
              <a:extLst>
                <a:ext uri="{FF2B5EF4-FFF2-40B4-BE49-F238E27FC236}">
                  <a16:creationId xmlns:a16="http://schemas.microsoft.com/office/drawing/2014/main" id="{5DBB521A-1259-4EBB-B0C3-497A9D15F36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9" name="组合 48">
              <a:extLst>
                <a:ext uri="{FF2B5EF4-FFF2-40B4-BE49-F238E27FC236}">
                  <a16:creationId xmlns:a16="http://schemas.microsoft.com/office/drawing/2014/main" id="{98F0E149-759A-41D8-8370-88FBF816859E}"/>
                </a:ext>
              </a:extLst>
            </p:cNvPr>
            <p:cNvGrpSpPr/>
            <p:nvPr/>
          </p:nvGrpSpPr>
          <p:grpSpPr>
            <a:xfrm>
              <a:off x="608535" y="1267549"/>
              <a:ext cx="328578" cy="328574"/>
              <a:chOff x="7719249" y="5265420"/>
              <a:chExt cx="499840" cy="499834"/>
            </a:xfrm>
          </p:grpSpPr>
          <p:sp>
            <p:nvSpPr>
              <p:cNvPr id="50" name="椭圆 49">
                <a:extLst>
                  <a:ext uri="{FF2B5EF4-FFF2-40B4-BE49-F238E27FC236}">
                    <a16:creationId xmlns:a16="http://schemas.microsoft.com/office/drawing/2014/main" id="{5A660423-16B2-4131-A41A-814AC21785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34211A54-A28F-46EB-9130-1FCD4C5F474A}"/>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52" name="图形 51">
            <a:extLst>
              <a:ext uri="{FF2B5EF4-FFF2-40B4-BE49-F238E27FC236}">
                <a16:creationId xmlns:a16="http://schemas.microsoft.com/office/drawing/2014/main" id="{A4AB2CD8-9B28-429F-A1BB-4D936B093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56" name="矩形 55">
            <a:extLst>
              <a:ext uri="{FF2B5EF4-FFF2-40B4-BE49-F238E27FC236}">
                <a16:creationId xmlns:a16="http://schemas.microsoft.com/office/drawing/2014/main" id="{12A7F51F-2B02-4632-A7BF-C7C42148605E}"/>
              </a:ext>
            </a:extLst>
          </p:cNvPr>
          <p:cNvSpPr/>
          <p:nvPr/>
        </p:nvSpPr>
        <p:spPr>
          <a:xfrm>
            <a:off x="1636723" y="2133580"/>
            <a:ext cx="4121683"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读取文件夹下的栅格数据</a:t>
            </a:r>
          </a:p>
          <a:p>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遍历指定文件夹，将</a:t>
            </a:r>
            <a:r>
              <a:rPr lang="en-US" altLang="zh-CN" sz="1400" dirty="0" err="1">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Geotiff</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格式的数据集读入</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51C64880-E344-40DF-BF27-F6D87A36EDC6}"/>
              </a:ext>
            </a:extLst>
          </p:cNvPr>
          <p:cNvSpPr/>
          <p:nvPr/>
        </p:nvSpPr>
        <p:spPr>
          <a:xfrm>
            <a:off x="1636723" y="3060742"/>
            <a:ext cx="6317568"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读取指定的地图图层</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大部分地图是按照</a:t>
            </a:r>
            <a:r>
              <a:rPr lang="en-US" altLang="zh-CN" sz="1400" dirty="0">
                <a:solidFill>
                  <a:srgbClr val="F2F2F2">
                    <a:lumMod val="50000"/>
                  </a:srgbClr>
                </a:solidFill>
                <a:latin typeface="Lato" panose="020F0502020204030203" pitchFamily="34" charset="0"/>
                <a:ea typeface="思源黑体 CN Light" panose="020B0300000000000000" pitchFamily="34" charset="-122"/>
              </a:rPr>
              <a:t>ISO Country Code</a:t>
            </a:r>
            <a:r>
              <a:rPr lang="zh-CN" altLang="en-US" sz="1400" dirty="0">
                <a:solidFill>
                  <a:srgbClr val="F2F2F2">
                    <a:lumMod val="50000"/>
                  </a:srgbClr>
                </a:solidFill>
                <a:latin typeface="Lato" panose="020F0502020204030203" pitchFamily="34" charset="0"/>
                <a:ea typeface="思源黑体 CN Light" panose="020B0300000000000000" pitchFamily="34" charset="-122"/>
              </a:rPr>
              <a:t>进行的划分，其中如果需要完整的中国地图图层还需要下载台湾，澳门，香港，南沙群岛对应的图层融合起来</a:t>
            </a:r>
            <a:endParaRPr lang="zh-CN" altLang="en-US" sz="1400" dirty="0"/>
          </a:p>
        </p:txBody>
      </p:sp>
      <p:sp>
        <p:nvSpPr>
          <p:cNvPr id="58" name="矩形 57">
            <a:extLst>
              <a:ext uri="{FF2B5EF4-FFF2-40B4-BE49-F238E27FC236}">
                <a16:creationId xmlns:a16="http://schemas.microsoft.com/office/drawing/2014/main" id="{B6E04AA9-13E2-4222-94DB-D26278E400BD}"/>
              </a:ext>
            </a:extLst>
          </p:cNvPr>
          <p:cNvSpPr/>
          <p:nvPr/>
        </p:nvSpPr>
        <p:spPr>
          <a:xfrm>
            <a:off x="1636723" y="4095056"/>
            <a:ext cx="5757131"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设置保存文件相关参数</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设置文件保存名称，创建对应国家文件夹，设置保存路径</a:t>
            </a:r>
            <a:endParaRPr lang="zh-CN" altLang="en-US" sz="1400" dirty="0"/>
          </a:p>
        </p:txBody>
      </p:sp>
      <p:sp>
        <p:nvSpPr>
          <p:cNvPr id="59" name="矩形 58">
            <a:extLst>
              <a:ext uri="{FF2B5EF4-FFF2-40B4-BE49-F238E27FC236}">
                <a16:creationId xmlns:a16="http://schemas.microsoft.com/office/drawing/2014/main" id="{8C960196-177F-4CBC-8725-47C26C1B6C09}"/>
              </a:ext>
            </a:extLst>
          </p:cNvPr>
          <p:cNvSpPr/>
          <p:nvPr/>
        </p:nvSpPr>
        <p:spPr>
          <a:xfrm>
            <a:off x="1652436" y="4958701"/>
            <a:ext cx="6317566"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生成栅格数据集</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美化图像效果，生成对应标题，图例及坐标轴，并最终生成图像</a:t>
            </a:r>
            <a:endParaRPr lang="zh-CN" altLang="en-US" sz="1400" dirty="0"/>
          </a:p>
        </p:txBody>
      </p:sp>
      <p:pic>
        <p:nvPicPr>
          <p:cNvPr id="6" name="图片 5">
            <a:extLst>
              <a:ext uri="{FF2B5EF4-FFF2-40B4-BE49-F238E27FC236}">
                <a16:creationId xmlns:a16="http://schemas.microsoft.com/office/drawing/2014/main" id="{8E251346-B9A3-41A4-82D2-00A5454995E4}"/>
              </a:ext>
            </a:extLst>
          </p:cNvPr>
          <p:cNvPicPr>
            <a:picLocks noChangeAspect="1"/>
          </p:cNvPicPr>
          <p:nvPr/>
        </p:nvPicPr>
        <p:blipFill>
          <a:blip r:embed="rId5"/>
          <a:stretch>
            <a:fillRect/>
          </a:stretch>
        </p:blipFill>
        <p:spPr>
          <a:xfrm>
            <a:off x="8185298" y="2496409"/>
            <a:ext cx="3706771" cy="24622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9762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8B605BC9-75A9-469E-B284-7E4780ACB297}"/>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sp>
        <p:nvSpPr>
          <p:cNvPr id="46" name="图形 44">
            <a:extLst>
              <a:ext uri="{FF2B5EF4-FFF2-40B4-BE49-F238E27FC236}">
                <a16:creationId xmlns:a16="http://schemas.microsoft.com/office/drawing/2014/main" id="{57CD99B4-82B6-4D4E-90E9-47C31FBA36A2}"/>
              </a:ext>
            </a:extLst>
          </p:cNvPr>
          <p:cNvSpPr/>
          <p:nvPr/>
        </p:nvSpPr>
        <p:spPr>
          <a:xfrm rot="12910737">
            <a:off x="7972352" y="666581"/>
            <a:ext cx="6991455" cy="8730021"/>
          </a:xfrm>
          <a:custGeom>
            <a:avLst/>
            <a:gdLst>
              <a:gd name="connsiteX0" fmla="*/ 4903781 w 6991455"/>
              <a:gd name="connsiteY0" fmla="*/ 39886 h 8730021"/>
              <a:gd name="connsiteX1" fmla="*/ 3121480 w 6991455"/>
              <a:gd name="connsiteY1" fmla="*/ 972320 h 8730021"/>
              <a:gd name="connsiteX2" fmla="*/ 3120056 w 6991455"/>
              <a:gd name="connsiteY2" fmla="*/ 972320 h 8730021"/>
              <a:gd name="connsiteX3" fmla="*/ 2843885 w 6991455"/>
              <a:gd name="connsiteY3" fmla="*/ 1476261 h 8730021"/>
              <a:gd name="connsiteX4" fmla="*/ 1781907 w 6991455"/>
              <a:gd name="connsiteY4" fmla="*/ 2377376 h 8730021"/>
              <a:gd name="connsiteX5" fmla="*/ 1760553 w 6991455"/>
              <a:gd name="connsiteY5" fmla="*/ 2384494 h 8730021"/>
              <a:gd name="connsiteX6" fmla="*/ 1517124 w 6991455"/>
              <a:gd name="connsiteY6" fmla="*/ 2447130 h 8730021"/>
              <a:gd name="connsiteX7" fmla="*/ 745553 w 6991455"/>
              <a:gd name="connsiteY7" fmla="*/ 3183112 h 8730021"/>
              <a:gd name="connsiteX8" fmla="*/ 755518 w 6991455"/>
              <a:gd name="connsiteY8" fmla="*/ 3661429 h 8730021"/>
              <a:gd name="connsiteX9" fmla="*/ 765483 w 6991455"/>
              <a:gd name="connsiteY9" fmla="*/ 3701289 h 8730021"/>
              <a:gd name="connsiteX10" fmla="*/ 785413 w 6991455"/>
              <a:gd name="connsiteY10" fmla="*/ 3803786 h 8730021"/>
              <a:gd name="connsiteX11" fmla="*/ 321331 w 6991455"/>
              <a:gd name="connsiteY11" fmla="*/ 5523449 h 8730021"/>
              <a:gd name="connsiteX12" fmla="*/ 321331 w 6991455"/>
              <a:gd name="connsiteY12" fmla="*/ 5526296 h 8730021"/>
              <a:gd name="connsiteX13" fmla="*/ 25230 w 6991455"/>
              <a:gd name="connsiteY13" fmla="*/ 6028814 h 8730021"/>
              <a:gd name="connsiteX14" fmla="*/ 751247 w 6991455"/>
              <a:gd name="connsiteY14" fmla="*/ 7191864 h 8730021"/>
              <a:gd name="connsiteX15" fmla="*/ 1306437 w 6991455"/>
              <a:gd name="connsiteY15" fmla="*/ 7335644 h 8730021"/>
              <a:gd name="connsiteX16" fmla="*/ 2263071 w 6991455"/>
              <a:gd name="connsiteY16" fmla="*/ 7913611 h 8730021"/>
              <a:gd name="connsiteX17" fmla="*/ 2667363 w 6991455"/>
              <a:gd name="connsiteY17" fmla="*/ 8360609 h 8730021"/>
              <a:gd name="connsiteX18" fmla="*/ 2668787 w 6991455"/>
              <a:gd name="connsiteY18" fmla="*/ 8360609 h 8730021"/>
              <a:gd name="connsiteX19" fmla="*/ 3211164 w 6991455"/>
              <a:gd name="connsiteY19" fmla="*/ 8705111 h 8730021"/>
              <a:gd name="connsiteX20" fmla="*/ 4311578 w 6991455"/>
              <a:gd name="connsiteY20" fmla="*/ 8161310 h 8730021"/>
              <a:gd name="connsiteX21" fmla="*/ 4441123 w 6991455"/>
              <a:gd name="connsiteY21" fmla="*/ 7903646 h 8730021"/>
              <a:gd name="connsiteX22" fmla="*/ 4584903 w 6991455"/>
              <a:gd name="connsiteY22" fmla="*/ 7653098 h 8730021"/>
              <a:gd name="connsiteX23" fmla="*/ 5369286 w 6991455"/>
              <a:gd name="connsiteY23" fmla="*/ 6897187 h 8730021"/>
              <a:gd name="connsiteX24" fmla="*/ 5618409 w 6991455"/>
              <a:gd name="connsiteY24" fmla="*/ 6766219 h 8730021"/>
              <a:gd name="connsiteX25" fmla="*/ 6103844 w 6991455"/>
              <a:gd name="connsiteY25" fmla="*/ 6554108 h 8730021"/>
              <a:gd name="connsiteX26" fmla="*/ 6956558 w 6991455"/>
              <a:gd name="connsiteY26" fmla="*/ 5588933 h 8730021"/>
              <a:gd name="connsiteX27" fmla="*/ 6802813 w 6991455"/>
              <a:gd name="connsiteY27" fmla="*/ 4596710 h 8730021"/>
              <a:gd name="connsiteX28" fmla="*/ 6697470 w 6991455"/>
              <a:gd name="connsiteY28" fmla="*/ 4400258 h 8730021"/>
              <a:gd name="connsiteX29" fmla="*/ 6364356 w 6991455"/>
              <a:gd name="connsiteY29" fmla="*/ 3729760 h 8730021"/>
              <a:gd name="connsiteX30" fmla="*/ 6162210 w 6991455"/>
              <a:gd name="connsiteY30" fmla="*/ 2998049 h 8730021"/>
              <a:gd name="connsiteX31" fmla="*/ 6093879 w 6991455"/>
              <a:gd name="connsiteY31" fmla="*/ 2096934 h 8730021"/>
              <a:gd name="connsiteX32" fmla="*/ 6096727 w 6991455"/>
              <a:gd name="connsiteY32" fmla="*/ 1668442 h 8730021"/>
              <a:gd name="connsiteX33" fmla="*/ 4903781 w 6991455"/>
              <a:gd name="connsiteY33" fmla="*/ 39886 h 873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91455" h="8730021">
                <a:moveTo>
                  <a:pt x="4903781" y="39886"/>
                </a:moveTo>
                <a:cubicBezTo>
                  <a:pt x="4150716" y="-133789"/>
                  <a:pt x="3399074" y="274774"/>
                  <a:pt x="3121480" y="972320"/>
                </a:cubicBezTo>
                <a:lnTo>
                  <a:pt x="3120056" y="972320"/>
                </a:lnTo>
                <a:lnTo>
                  <a:pt x="2843885" y="1476261"/>
                </a:lnTo>
                <a:cubicBezTo>
                  <a:pt x="2613268" y="1897635"/>
                  <a:pt x="2234600" y="2217937"/>
                  <a:pt x="1781907" y="2377376"/>
                </a:cubicBezTo>
                <a:lnTo>
                  <a:pt x="1760553" y="2384494"/>
                </a:lnTo>
                <a:cubicBezTo>
                  <a:pt x="1680834" y="2412965"/>
                  <a:pt x="1599691" y="2432895"/>
                  <a:pt x="1517124" y="2447130"/>
                </a:cubicBezTo>
                <a:cubicBezTo>
                  <a:pt x="1148421" y="2514038"/>
                  <a:pt x="835238" y="2794480"/>
                  <a:pt x="745553" y="3183112"/>
                </a:cubicBezTo>
                <a:cubicBezTo>
                  <a:pt x="707117" y="3346822"/>
                  <a:pt x="714235" y="3510532"/>
                  <a:pt x="755518" y="3661429"/>
                </a:cubicBezTo>
                <a:cubicBezTo>
                  <a:pt x="759789" y="3674241"/>
                  <a:pt x="762636" y="3688477"/>
                  <a:pt x="765483" y="3701289"/>
                </a:cubicBezTo>
                <a:lnTo>
                  <a:pt x="785413" y="3803786"/>
                </a:lnTo>
                <a:cubicBezTo>
                  <a:pt x="916381" y="4418764"/>
                  <a:pt x="744130" y="5057944"/>
                  <a:pt x="321331" y="5523449"/>
                </a:cubicBezTo>
                <a:lnTo>
                  <a:pt x="321331" y="5526296"/>
                </a:lnTo>
                <a:cubicBezTo>
                  <a:pt x="177551" y="5654417"/>
                  <a:pt x="70784" y="5826668"/>
                  <a:pt x="25230" y="6028814"/>
                </a:cubicBezTo>
                <a:cubicBezTo>
                  <a:pt x="-95773" y="6549838"/>
                  <a:pt x="230223" y="7070862"/>
                  <a:pt x="751247" y="7191864"/>
                </a:cubicBezTo>
                <a:lnTo>
                  <a:pt x="1306437" y="7335644"/>
                </a:lnTo>
                <a:cubicBezTo>
                  <a:pt x="1675140" y="7431023"/>
                  <a:pt x="2006830" y="7631745"/>
                  <a:pt x="2263071" y="7913611"/>
                </a:cubicBezTo>
                <a:lnTo>
                  <a:pt x="2667363" y="8360609"/>
                </a:lnTo>
                <a:lnTo>
                  <a:pt x="2668787" y="8360609"/>
                </a:lnTo>
                <a:cubicBezTo>
                  <a:pt x="2801178" y="8528589"/>
                  <a:pt x="2987665" y="8653863"/>
                  <a:pt x="3211164" y="8705111"/>
                </a:cubicBezTo>
                <a:cubicBezTo>
                  <a:pt x="3669552" y="8810455"/>
                  <a:pt x="4126515" y="8572720"/>
                  <a:pt x="4311578" y="8161310"/>
                </a:cubicBezTo>
                <a:cubicBezTo>
                  <a:pt x="4351438" y="8074473"/>
                  <a:pt x="4392722" y="7987635"/>
                  <a:pt x="4441123" y="7903646"/>
                </a:cubicBezTo>
                <a:lnTo>
                  <a:pt x="4584903" y="7653098"/>
                </a:lnTo>
                <a:cubicBezTo>
                  <a:pt x="4768542" y="7331373"/>
                  <a:pt x="5040443" y="7069438"/>
                  <a:pt x="5369286" y="6897187"/>
                </a:cubicBezTo>
                <a:lnTo>
                  <a:pt x="5618409" y="6766219"/>
                </a:lnTo>
                <a:cubicBezTo>
                  <a:pt x="5775001" y="6683652"/>
                  <a:pt x="5938711" y="6613898"/>
                  <a:pt x="6103844" y="6554108"/>
                </a:cubicBezTo>
                <a:cubicBezTo>
                  <a:pt x="6518101" y="6401787"/>
                  <a:pt x="6849791" y="6050167"/>
                  <a:pt x="6956558" y="5588933"/>
                </a:cubicBezTo>
                <a:cubicBezTo>
                  <a:pt x="7037701" y="5237313"/>
                  <a:pt x="6973641" y="4884270"/>
                  <a:pt x="6802813" y="4596710"/>
                </a:cubicBezTo>
                <a:cubicBezTo>
                  <a:pt x="6764377" y="4532649"/>
                  <a:pt x="6730212" y="4467165"/>
                  <a:pt x="6697470" y="4400258"/>
                </a:cubicBezTo>
                <a:lnTo>
                  <a:pt x="6364356" y="3729760"/>
                </a:lnTo>
                <a:cubicBezTo>
                  <a:pt x="6249047" y="3501990"/>
                  <a:pt x="6180717" y="3252867"/>
                  <a:pt x="6162210" y="2998049"/>
                </a:cubicBezTo>
                <a:lnTo>
                  <a:pt x="6093879" y="2096934"/>
                </a:lnTo>
                <a:cubicBezTo>
                  <a:pt x="6082491" y="1954578"/>
                  <a:pt x="6085338" y="1812221"/>
                  <a:pt x="6096727" y="1668442"/>
                </a:cubicBezTo>
                <a:cubicBezTo>
                  <a:pt x="6157940" y="916801"/>
                  <a:pt x="5661116" y="214984"/>
                  <a:pt x="4903781" y="3988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nvGrpSpPr>
          <p:cNvPr id="2" name="组合 1">
            <a:extLst>
              <a:ext uri="{FF2B5EF4-FFF2-40B4-BE49-F238E27FC236}">
                <a16:creationId xmlns:a16="http://schemas.microsoft.com/office/drawing/2014/main" id="{89A59C3F-56DE-482C-ADA5-EC72A9E6DBBB}"/>
              </a:ext>
            </a:extLst>
          </p:cNvPr>
          <p:cNvGrpSpPr/>
          <p:nvPr/>
        </p:nvGrpSpPr>
        <p:grpSpPr>
          <a:xfrm>
            <a:off x="552675" y="1868077"/>
            <a:ext cx="768876" cy="4739833"/>
            <a:chOff x="2199260" y="2118167"/>
            <a:chExt cx="768876" cy="4739833"/>
          </a:xfrm>
        </p:grpSpPr>
        <p:cxnSp>
          <p:nvCxnSpPr>
            <p:cNvPr id="4" name="直接连接符 3">
              <a:extLst>
                <a:ext uri="{FF2B5EF4-FFF2-40B4-BE49-F238E27FC236}">
                  <a16:creationId xmlns:a16="http://schemas.microsoft.com/office/drawing/2014/main" id="{4C9854B9-15B0-4E61-A51B-8AE0BEA9CCCF}"/>
                </a:ext>
              </a:extLst>
            </p:cNvPr>
            <p:cNvCxnSpPr>
              <a:cxnSpLocks/>
            </p:cNvCxnSpPr>
            <p:nvPr/>
          </p:nvCxnSpPr>
          <p:spPr>
            <a:xfrm>
              <a:off x="2583697" y="2118167"/>
              <a:ext cx="0" cy="4739833"/>
            </a:xfrm>
            <a:prstGeom prst="line">
              <a:avLst/>
            </a:prstGeom>
            <a:gradFill>
              <a:gsLst>
                <a:gs pos="8000">
                  <a:srgbClr val="FF8811">
                    <a:alpha val="38000"/>
                  </a:srgbClr>
                </a:gs>
                <a:gs pos="0">
                  <a:srgbClr val="FFA62E">
                    <a:alpha val="75000"/>
                  </a:srgbClr>
                </a:gs>
                <a:gs pos="80000">
                  <a:srgbClr val="FE970D">
                    <a:alpha val="0"/>
                  </a:srgbClr>
                </a:gs>
              </a:gsLst>
              <a:lin ang="4500000" scaled="0"/>
            </a:gradFill>
            <a:ln w="38100">
              <a:gradFill>
                <a:gsLst>
                  <a:gs pos="0">
                    <a:srgbClr val="4AA898"/>
                  </a:gs>
                  <a:gs pos="100000">
                    <a:srgbClr val="7AC0B5"/>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3" name="ïśľïḓe">
              <a:extLst>
                <a:ext uri="{FF2B5EF4-FFF2-40B4-BE49-F238E27FC236}">
                  <a16:creationId xmlns:a16="http://schemas.microsoft.com/office/drawing/2014/main" id="{01539815-1C01-458C-9317-52F88260AF87}"/>
                </a:ext>
              </a:extLst>
            </p:cNvPr>
            <p:cNvSpPr/>
            <p:nvPr/>
          </p:nvSpPr>
          <p:spPr>
            <a:xfrm>
              <a:off x="2199260" y="2383670"/>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5" name="í$1íďè">
              <a:extLst>
                <a:ext uri="{FF2B5EF4-FFF2-40B4-BE49-F238E27FC236}">
                  <a16:creationId xmlns:a16="http://schemas.microsoft.com/office/drawing/2014/main" id="{0C1E0202-92D0-4F6F-B155-736FE1B9CFBE}"/>
                </a:ext>
              </a:extLst>
            </p:cNvPr>
            <p:cNvSpPr/>
            <p:nvPr/>
          </p:nvSpPr>
          <p:spPr>
            <a:xfrm>
              <a:off x="2379186" y="2563927"/>
              <a:ext cx="409023" cy="408355"/>
            </a:xfrm>
            <a:custGeom>
              <a:avLst/>
              <a:gdLst>
                <a:gd name="connsiteX0" fmla="*/ 302479 w 605734"/>
                <a:gd name="connsiteY0" fmla="*/ 518585 h 604745"/>
                <a:gd name="connsiteX1" fmla="*/ 345630 w 605734"/>
                <a:gd name="connsiteY1" fmla="*/ 561665 h 604745"/>
                <a:gd name="connsiteX2" fmla="*/ 302479 w 605734"/>
                <a:gd name="connsiteY2" fmla="*/ 604745 h 604745"/>
                <a:gd name="connsiteX3" fmla="*/ 259328 w 605734"/>
                <a:gd name="connsiteY3" fmla="*/ 561665 h 604745"/>
                <a:gd name="connsiteX4" fmla="*/ 302479 w 605734"/>
                <a:gd name="connsiteY4" fmla="*/ 518585 h 604745"/>
                <a:gd name="connsiteX5" fmla="*/ 490324 w 605734"/>
                <a:gd name="connsiteY5" fmla="*/ 446396 h 604745"/>
                <a:gd name="connsiteX6" fmla="*/ 533546 w 605734"/>
                <a:gd name="connsiteY6" fmla="*/ 489547 h 604745"/>
                <a:gd name="connsiteX7" fmla="*/ 490324 w 605734"/>
                <a:gd name="connsiteY7" fmla="*/ 532698 h 604745"/>
                <a:gd name="connsiteX8" fmla="*/ 447102 w 605734"/>
                <a:gd name="connsiteY8" fmla="*/ 489547 h 604745"/>
                <a:gd name="connsiteX9" fmla="*/ 490324 w 605734"/>
                <a:gd name="connsiteY9" fmla="*/ 446396 h 604745"/>
                <a:gd name="connsiteX10" fmla="*/ 114880 w 605734"/>
                <a:gd name="connsiteY10" fmla="*/ 446396 h 604745"/>
                <a:gd name="connsiteX11" fmla="*/ 158066 w 605734"/>
                <a:gd name="connsiteY11" fmla="*/ 489547 h 604745"/>
                <a:gd name="connsiteX12" fmla="*/ 114880 w 605734"/>
                <a:gd name="connsiteY12" fmla="*/ 532698 h 604745"/>
                <a:gd name="connsiteX13" fmla="*/ 71694 w 605734"/>
                <a:gd name="connsiteY13" fmla="*/ 489547 h 604745"/>
                <a:gd name="connsiteX14" fmla="*/ 114880 w 605734"/>
                <a:gd name="connsiteY14" fmla="*/ 446396 h 604745"/>
                <a:gd name="connsiteX15" fmla="*/ 562583 w 605734"/>
                <a:gd name="connsiteY15" fmla="*/ 259680 h 604745"/>
                <a:gd name="connsiteX16" fmla="*/ 605734 w 605734"/>
                <a:gd name="connsiteY16" fmla="*/ 302760 h 604745"/>
                <a:gd name="connsiteX17" fmla="*/ 562583 w 605734"/>
                <a:gd name="connsiteY17" fmla="*/ 345840 h 604745"/>
                <a:gd name="connsiteX18" fmla="*/ 519432 w 605734"/>
                <a:gd name="connsiteY18" fmla="*/ 302760 h 604745"/>
                <a:gd name="connsiteX19" fmla="*/ 562583 w 605734"/>
                <a:gd name="connsiteY19" fmla="*/ 259680 h 604745"/>
                <a:gd name="connsiteX20" fmla="*/ 43151 w 605734"/>
                <a:gd name="connsiteY20" fmla="*/ 259680 h 604745"/>
                <a:gd name="connsiteX21" fmla="*/ 86302 w 605734"/>
                <a:gd name="connsiteY21" fmla="*/ 302760 h 604745"/>
                <a:gd name="connsiteX22" fmla="*/ 43151 w 605734"/>
                <a:gd name="connsiteY22" fmla="*/ 345840 h 604745"/>
                <a:gd name="connsiteX23" fmla="*/ 0 w 605734"/>
                <a:gd name="connsiteY23" fmla="*/ 302760 h 604745"/>
                <a:gd name="connsiteX24" fmla="*/ 43151 w 605734"/>
                <a:gd name="connsiteY24" fmla="*/ 259680 h 604745"/>
                <a:gd name="connsiteX25" fmla="*/ 302479 w 605734"/>
                <a:gd name="connsiteY25" fmla="*/ 144024 h 604745"/>
                <a:gd name="connsiteX26" fmla="*/ 461428 w 605734"/>
                <a:gd name="connsiteY26" fmla="*/ 302726 h 604745"/>
                <a:gd name="connsiteX27" fmla="*/ 302479 w 605734"/>
                <a:gd name="connsiteY27" fmla="*/ 461428 h 604745"/>
                <a:gd name="connsiteX28" fmla="*/ 143530 w 605734"/>
                <a:gd name="connsiteY28" fmla="*/ 302726 h 604745"/>
                <a:gd name="connsiteX29" fmla="*/ 302479 w 605734"/>
                <a:gd name="connsiteY29" fmla="*/ 144024 h 604745"/>
                <a:gd name="connsiteX30" fmla="*/ 490324 w 605734"/>
                <a:gd name="connsiteY30" fmla="*/ 72118 h 604745"/>
                <a:gd name="connsiteX31" fmla="*/ 533546 w 605734"/>
                <a:gd name="connsiteY31" fmla="*/ 115198 h 604745"/>
                <a:gd name="connsiteX32" fmla="*/ 490324 w 605734"/>
                <a:gd name="connsiteY32" fmla="*/ 158278 h 604745"/>
                <a:gd name="connsiteX33" fmla="*/ 447102 w 605734"/>
                <a:gd name="connsiteY33" fmla="*/ 115198 h 604745"/>
                <a:gd name="connsiteX34" fmla="*/ 490324 w 605734"/>
                <a:gd name="connsiteY34" fmla="*/ 72118 h 604745"/>
                <a:gd name="connsiteX35" fmla="*/ 114880 w 605734"/>
                <a:gd name="connsiteY35" fmla="*/ 72118 h 604745"/>
                <a:gd name="connsiteX36" fmla="*/ 158066 w 605734"/>
                <a:gd name="connsiteY36" fmla="*/ 115198 h 604745"/>
                <a:gd name="connsiteX37" fmla="*/ 114880 w 605734"/>
                <a:gd name="connsiteY37" fmla="*/ 158278 h 604745"/>
                <a:gd name="connsiteX38" fmla="*/ 71694 w 605734"/>
                <a:gd name="connsiteY38" fmla="*/ 115198 h 604745"/>
                <a:gd name="connsiteX39" fmla="*/ 114880 w 605734"/>
                <a:gd name="connsiteY39" fmla="*/ 72118 h 604745"/>
                <a:gd name="connsiteX40" fmla="*/ 302620 w 605734"/>
                <a:gd name="connsiteY40" fmla="*/ 0 h 604745"/>
                <a:gd name="connsiteX41" fmla="*/ 345771 w 605734"/>
                <a:gd name="connsiteY41" fmla="*/ 43080 h 604745"/>
                <a:gd name="connsiteX42" fmla="*/ 302620 w 605734"/>
                <a:gd name="connsiteY42" fmla="*/ 86160 h 604745"/>
                <a:gd name="connsiteX43" fmla="*/ 259469 w 605734"/>
                <a:gd name="connsiteY43" fmla="*/ 43080 h 604745"/>
                <a:gd name="connsiteX44" fmla="*/ 302620 w 605734"/>
                <a:gd name="connsiteY44" fmla="*/ 0 h 60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734" h="604745">
                  <a:moveTo>
                    <a:pt x="302479" y="518585"/>
                  </a:moveTo>
                  <a:cubicBezTo>
                    <a:pt x="326311" y="518585"/>
                    <a:pt x="345630" y="537873"/>
                    <a:pt x="345630" y="561665"/>
                  </a:cubicBezTo>
                  <a:cubicBezTo>
                    <a:pt x="345630" y="585457"/>
                    <a:pt x="326311" y="604745"/>
                    <a:pt x="302479" y="604745"/>
                  </a:cubicBezTo>
                  <a:cubicBezTo>
                    <a:pt x="278647" y="604745"/>
                    <a:pt x="259328" y="585457"/>
                    <a:pt x="259328" y="561665"/>
                  </a:cubicBezTo>
                  <a:cubicBezTo>
                    <a:pt x="259328" y="537873"/>
                    <a:pt x="278647" y="518585"/>
                    <a:pt x="302479" y="518585"/>
                  </a:cubicBezTo>
                  <a:close/>
                  <a:moveTo>
                    <a:pt x="490324" y="446396"/>
                  </a:moveTo>
                  <a:cubicBezTo>
                    <a:pt x="514195" y="446396"/>
                    <a:pt x="533546" y="465715"/>
                    <a:pt x="533546" y="489547"/>
                  </a:cubicBezTo>
                  <a:cubicBezTo>
                    <a:pt x="533546" y="513379"/>
                    <a:pt x="514195" y="532698"/>
                    <a:pt x="490324" y="532698"/>
                  </a:cubicBezTo>
                  <a:cubicBezTo>
                    <a:pt x="466453" y="532698"/>
                    <a:pt x="447102" y="513379"/>
                    <a:pt x="447102" y="489547"/>
                  </a:cubicBezTo>
                  <a:cubicBezTo>
                    <a:pt x="447102" y="465715"/>
                    <a:pt x="466453" y="446396"/>
                    <a:pt x="490324" y="446396"/>
                  </a:cubicBezTo>
                  <a:close/>
                  <a:moveTo>
                    <a:pt x="114880" y="446396"/>
                  </a:moveTo>
                  <a:cubicBezTo>
                    <a:pt x="138731" y="446396"/>
                    <a:pt x="158066" y="465715"/>
                    <a:pt x="158066" y="489547"/>
                  </a:cubicBezTo>
                  <a:cubicBezTo>
                    <a:pt x="158066" y="513379"/>
                    <a:pt x="138731" y="532698"/>
                    <a:pt x="114880" y="532698"/>
                  </a:cubicBezTo>
                  <a:cubicBezTo>
                    <a:pt x="91029" y="532698"/>
                    <a:pt x="71694" y="513379"/>
                    <a:pt x="71694" y="489547"/>
                  </a:cubicBezTo>
                  <a:cubicBezTo>
                    <a:pt x="71694" y="465715"/>
                    <a:pt x="91029" y="446396"/>
                    <a:pt x="114880" y="446396"/>
                  </a:cubicBezTo>
                  <a:close/>
                  <a:moveTo>
                    <a:pt x="562583" y="259680"/>
                  </a:moveTo>
                  <a:cubicBezTo>
                    <a:pt x="586415" y="259680"/>
                    <a:pt x="605734" y="278968"/>
                    <a:pt x="605734" y="302760"/>
                  </a:cubicBezTo>
                  <a:cubicBezTo>
                    <a:pt x="605734" y="326552"/>
                    <a:pt x="586415" y="345840"/>
                    <a:pt x="562583" y="345840"/>
                  </a:cubicBezTo>
                  <a:cubicBezTo>
                    <a:pt x="538751" y="345840"/>
                    <a:pt x="519432" y="326552"/>
                    <a:pt x="519432" y="302760"/>
                  </a:cubicBezTo>
                  <a:cubicBezTo>
                    <a:pt x="519432" y="278968"/>
                    <a:pt x="538751" y="259680"/>
                    <a:pt x="562583" y="259680"/>
                  </a:cubicBezTo>
                  <a:close/>
                  <a:moveTo>
                    <a:pt x="43151" y="259680"/>
                  </a:moveTo>
                  <a:cubicBezTo>
                    <a:pt x="66983" y="259680"/>
                    <a:pt x="86302" y="278968"/>
                    <a:pt x="86302" y="302760"/>
                  </a:cubicBezTo>
                  <a:cubicBezTo>
                    <a:pt x="86302" y="326552"/>
                    <a:pt x="66983" y="345840"/>
                    <a:pt x="43151" y="345840"/>
                  </a:cubicBezTo>
                  <a:cubicBezTo>
                    <a:pt x="19319" y="345840"/>
                    <a:pt x="0" y="326552"/>
                    <a:pt x="0" y="302760"/>
                  </a:cubicBezTo>
                  <a:cubicBezTo>
                    <a:pt x="0" y="278968"/>
                    <a:pt x="19319" y="259680"/>
                    <a:pt x="43151" y="259680"/>
                  </a:cubicBezTo>
                  <a:close/>
                  <a:moveTo>
                    <a:pt x="302479" y="144024"/>
                  </a:moveTo>
                  <a:cubicBezTo>
                    <a:pt x="390264" y="144024"/>
                    <a:pt x="461428" y="215077"/>
                    <a:pt x="461428" y="302726"/>
                  </a:cubicBezTo>
                  <a:cubicBezTo>
                    <a:pt x="461428" y="390375"/>
                    <a:pt x="390264" y="461428"/>
                    <a:pt x="302479" y="461428"/>
                  </a:cubicBezTo>
                  <a:cubicBezTo>
                    <a:pt x="214694" y="461428"/>
                    <a:pt x="143530" y="390375"/>
                    <a:pt x="143530" y="302726"/>
                  </a:cubicBezTo>
                  <a:cubicBezTo>
                    <a:pt x="143530" y="215077"/>
                    <a:pt x="214694" y="144024"/>
                    <a:pt x="302479" y="144024"/>
                  </a:cubicBezTo>
                  <a:close/>
                  <a:moveTo>
                    <a:pt x="490324" y="72118"/>
                  </a:moveTo>
                  <a:cubicBezTo>
                    <a:pt x="514195" y="72118"/>
                    <a:pt x="533546" y="91406"/>
                    <a:pt x="533546" y="115198"/>
                  </a:cubicBezTo>
                  <a:cubicBezTo>
                    <a:pt x="533546" y="138990"/>
                    <a:pt x="514195" y="158278"/>
                    <a:pt x="490324" y="158278"/>
                  </a:cubicBezTo>
                  <a:cubicBezTo>
                    <a:pt x="466453" y="158278"/>
                    <a:pt x="447102" y="138990"/>
                    <a:pt x="447102" y="115198"/>
                  </a:cubicBezTo>
                  <a:cubicBezTo>
                    <a:pt x="447102" y="91406"/>
                    <a:pt x="466453" y="72118"/>
                    <a:pt x="490324" y="72118"/>
                  </a:cubicBezTo>
                  <a:close/>
                  <a:moveTo>
                    <a:pt x="114880" y="72118"/>
                  </a:moveTo>
                  <a:cubicBezTo>
                    <a:pt x="138731" y="72118"/>
                    <a:pt x="158066" y="91406"/>
                    <a:pt x="158066" y="115198"/>
                  </a:cubicBezTo>
                  <a:cubicBezTo>
                    <a:pt x="158066" y="138990"/>
                    <a:pt x="138731" y="158278"/>
                    <a:pt x="114880" y="158278"/>
                  </a:cubicBezTo>
                  <a:cubicBezTo>
                    <a:pt x="91029" y="158278"/>
                    <a:pt x="71694" y="138990"/>
                    <a:pt x="71694" y="115198"/>
                  </a:cubicBezTo>
                  <a:cubicBezTo>
                    <a:pt x="71694" y="91406"/>
                    <a:pt x="91029" y="72118"/>
                    <a:pt x="114880" y="72118"/>
                  </a:cubicBezTo>
                  <a:close/>
                  <a:moveTo>
                    <a:pt x="302620" y="0"/>
                  </a:moveTo>
                  <a:cubicBezTo>
                    <a:pt x="326452" y="0"/>
                    <a:pt x="345771" y="19288"/>
                    <a:pt x="345771" y="43080"/>
                  </a:cubicBezTo>
                  <a:cubicBezTo>
                    <a:pt x="345771" y="66872"/>
                    <a:pt x="326452" y="86160"/>
                    <a:pt x="302620" y="86160"/>
                  </a:cubicBezTo>
                  <a:cubicBezTo>
                    <a:pt x="278788" y="86160"/>
                    <a:pt x="259469" y="66872"/>
                    <a:pt x="259469" y="43080"/>
                  </a:cubicBezTo>
                  <a:cubicBezTo>
                    <a:pt x="259469" y="19288"/>
                    <a:pt x="278788" y="0"/>
                    <a:pt x="302620"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4" name="í$ḷíḋe">
              <a:extLst>
                <a:ext uri="{FF2B5EF4-FFF2-40B4-BE49-F238E27FC236}">
                  <a16:creationId xmlns:a16="http://schemas.microsoft.com/office/drawing/2014/main" id="{100F6C50-0825-4F6D-B013-AF19D3892171}"/>
                </a:ext>
              </a:extLst>
            </p:cNvPr>
            <p:cNvSpPr/>
            <p:nvPr/>
          </p:nvSpPr>
          <p:spPr>
            <a:xfrm>
              <a:off x="2199260" y="4237994"/>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7" name="íṣľïďê">
              <a:extLst>
                <a:ext uri="{FF2B5EF4-FFF2-40B4-BE49-F238E27FC236}">
                  <a16:creationId xmlns:a16="http://schemas.microsoft.com/office/drawing/2014/main" id="{1CF44518-F695-4668-BB4B-AA582B89422D}"/>
                </a:ext>
              </a:extLst>
            </p:cNvPr>
            <p:cNvSpPr/>
            <p:nvPr/>
          </p:nvSpPr>
          <p:spPr>
            <a:xfrm>
              <a:off x="2379187" y="4466012"/>
              <a:ext cx="409022" cy="312835"/>
            </a:xfrm>
            <a:custGeom>
              <a:avLst/>
              <a:gdLst>
                <a:gd name="connsiteX0" fmla="*/ 518804 w 607639"/>
                <a:gd name="connsiteY0" fmla="*/ 340972 h 464744"/>
                <a:gd name="connsiteX1" fmla="*/ 550763 w 607639"/>
                <a:gd name="connsiteY1" fmla="*/ 369666 h 464744"/>
                <a:gd name="connsiteX2" fmla="*/ 516400 w 607639"/>
                <a:gd name="connsiteY2" fmla="*/ 400670 h 464744"/>
                <a:gd name="connsiteX3" fmla="*/ 512305 w 607639"/>
                <a:gd name="connsiteY3" fmla="*/ 395074 h 464744"/>
                <a:gd name="connsiteX4" fmla="*/ 515599 w 607639"/>
                <a:gd name="connsiteY4" fmla="*/ 364692 h 464744"/>
                <a:gd name="connsiteX5" fmla="*/ 514353 w 607639"/>
                <a:gd name="connsiteY5" fmla="*/ 345769 h 464744"/>
                <a:gd name="connsiteX6" fmla="*/ 518804 w 607639"/>
                <a:gd name="connsiteY6" fmla="*/ 340972 h 464744"/>
                <a:gd name="connsiteX7" fmla="*/ 556022 w 607639"/>
                <a:gd name="connsiteY7" fmla="*/ 276617 h 464744"/>
                <a:gd name="connsiteX8" fmla="*/ 596843 w 607639"/>
                <a:gd name="connsiteY8" fmla="*/ 289768 h 464744"/>
                <a:gd name="connsiteX9" fmla="*/ 577989 w 607639"/>
                <a:gd name="connsiteY9" fmla="*/ 332152 h 464744"/>
                <a:gd name="connsiteX10" fmla="*/ 540814 w 607639"/>
                <a:gd name="connsiteY10" fmla="*/ 310738 h 464744"/>
                <a:gd name="connsiteX11" fmla="*/ 556022 w 607639"/>
                <a:gd name="connsiteY11" fmla="*/ 276617 h 464744"/>
                <a:gd name="connsiteX12" fmla="*/ 606393 w 607639"/>
                <a:gd name="connsiteY12" fmla="*/ 198148 h 464744"/>
                <a:gd name="connsiteX13" fmla="*/ 607639 w 607639"/>
                <a:gd name="connsiteY13" fmla="*/ 221694 h 464744"/>
                <a:gd name="connsiteX14" fmla="*/ 606482 w 607639"/>
                <a:gd name="connsiteY14" fmla="*/ 244439 h 464744"/>
                <a:gd name="connsiteX15" fmla="*/ 563677 w 607639"/>
                <a:gd name="connsiteY15" fmla="*/ 240086 h 464744"/>
                <a:gd name="connsiteX16" fmla="*/ 564656 w 607639"/>
                <a:gd name="connsiteY16" fmla="*/ 221694 h 464744"/>
                <a:gd name="connsiteX17" fmla="*/ 563677 w 607639"/>
                <a:gd name="connsiteY17" fmla="*/ 202680 h 464744"/>
                <a:gd name="connsiteX18" fmla="*/ 236289 w 607639"/>
                <a:gd name="connsiteY18" fmla="*/ 150093 h 464744"/>
                <a:gd name="connsiteX19" fmla="*/ 370675 w 607639"/>
                <a:gd name="connsiteY19" fmla="*/ 264488 h 464744"/>
                <a:gd name="connsiteX20" fmla="*/ 372366 w 607639"/>
                <a:gd name="connsiteY20" fmla="*/ 264488 h 464744"/>
                <a:gd name="connsiteX21" fmla="*/ 472577 w 607639"/>
                <a:gd name="connsiteY21" fmla="*/ 364660 h 464744"/>
                <a:gd name="connsiteX22" fmla="*/ 372366 w 607639"/>
                <a:gd name="connsiteY22" fmla="*/ 464744 h 464744"/>
                <a:gd name="connsiteX23" fmla="*/ 100211 w 607639"/>
                <a:gd name="connsiteY23" fmla="*/ 464744 h 464744"/>
                <a:gd name="connsiteX24" fmla="*/ 0 w 607639"/>
                <a:gd name="connsiteY24" fmla="*/ 364660 h 464744"/>
                <a:gd name="connsiteX25" fmla="*/ 100211 w 607639"/>
                <a:gd name="connsiteY25" fmla="*/ 264488 h 464744"/>
                <a:gd name="connsiteX26" fmla="*/ 101902 w 607639"/>
                <a:gd name="connsiteY26" fmla="*/ 264488 h 464744"/>
                <a:gd name="connsiteX27" fmla="*/ 236289 w 607639"/>
                <a:gd name="connsiteY27" fmla="*/ 150093 h 464744"/>
                <a:gd name="connsiteX28" fmla="*/ 577651 w 607639"/>
                <a:gd name="connsiteY28" fmla="*/ 110576 h 464744"/>
                <a:gd name="connsiteX29" fmla="*/ 596701 w 607639"/>
                <a:gd name="connsiteY29" fmla="*/ 152783 h 464744"/>
                <a:gd name="connsiteX30" fmla="*/ 555842 w 607639"/>
                <a:gd name="connsiteY30" fmla="*/ 166111 h 464744"/>
                <a:gd name="connsiteX31" fmla="*/ 540531 w 607639"/>
                <a:gd name="connsiteY31" fmla="*/ 132079 h 464744"/>
                <a:gd name="connsiteX32" fmla="*/ 385651 w 607639"/>
                <a:gd name="connsiteY32" fmla="*/ 85808 h 464744"/>
                <a:gd name="connsiteX33" fmla="*/ 521620 w 607639"/>
                <a:gd name="connsiteY33" fmla="*/ 221674 h 464744"/>
                <a:gd name="connsiteX34" fmla="*/ 498573 w 607639"/>
                <a:gd name="connsiteY34" fmla="*/ 297293 h 464744"/>
                <a:gd name="connsiteX35" fmla="*/ 404694 w 607639"/>
                <a:gd name="connsiteY35" fmla="*/ 225317 h 464744"/>
                <a:gd name="connsiteX36" fmla="*/ 297645 w 607639"/>
                <a:gd name="connsiteY36" fmla="*/ 118153 h 464744"/>
                <a:gd name="connsiteX37" fmla="*/ 385651 w 607639"/>
                <a:gd name="connsiteY37" fmla="*/ 85808 h 464744"/>
                <a:gd name="connsiteX38" fmla="*/ 220673 w 607639"/>
                <a:gd name="connsiteY38" fmla="*/ 73529 h 464744"/>
                <a:gd name="connsiteX39" fmla="*/ 252624 w 607639"/>
                <a:gd name="connsiteY39" fmla="*/ 102217 h 464744"/>
                <a:gd name="connsiteX40" fmla="*/ 247907 w 607639"/>
                <a:gd name="connsiteY40" fmla="*/ 107635 h 464744"/>
                <a:gd name="connsiteX41" fmla="*/ 236337 w 607639"/>
                <a:gd name="connsiteY41" fmla="*/ 107191 h 464744"/>
                <a:gd name="connsiteX42" fmla="*/ 195307 w 607639"/>
                <a:gd name="connsiteY42" fmla="*/ 111987 h 464744"/>
                <a:gd name="connsiteX43" fmla="*/ 193349 w 607639"/>
                <a:gd name="connsiteY43" fmla="*/ 110921 h 464744"/>
                <a:gd name="connsiteX44" fmla="*/ 220673 w 607639"/>
                <a:gd name="connsiteY44" fmla="*/ 73529 h 464744"/>
                <a:gd name="connsiteX45" fmla="*/ 515868 w 607639"/>
                <a:gd name="connsiteY45" fmla="*/ 42269 h 464744"/>
                <a:gd name="connsiteX46" fmla="*/ 550340 w 607639"/>
                <a:gd name="connsiteY46" fmla="*/ 73184 h 464744"/>
                <a:gd name="connsiteX47" fmla="*/ 518451 w 607639"/>
                <a:gd name="connsiteY47" fmla="*/ 101967 h 464744"/>
                <a:gd name="connsiteX48" fmla="*/ 490571 w 607639"/>
                <a:gd name="connsiteY48" fmla="*/ 76915 h 464744"/>
                <a:gd name="connsiteX49" fmla="*/ 295148 w 607639"/>
                <a:gd name="connsiteY49" fmla="*/ 19194 h 464744"/>
                <a:gd name="connsiteX50" fmla="*/ 312675 w 607639"/>
                <a:gd name="connsiteY50" fmla="*/ 58379 h 464744"/>
                <a:gd name="connsiteX51" fmla="*/ 280379 w 607639"/>
                <a:gd name="connsiteY51" fmla="*/ 77128 h 464744"/>
                <a:gd name="connsiteX52" fmla="*/ 255023 w 607639"/>
                <a:gd name="connsiteY52" fmla="*/ 42474 h 464744"/>
                <a:gd name="connsiteX53" fmla="*/ 295148 w 607639"/>
                <a:gd name="connsiteY53" fmla="*/ 19194 h 464744"/>
                <a:gd name="connsiteX54" fmla="*/ 431508 w 607639"/>
                <a:gd name="connsiteY54" fmla="*/ 4728 h 464744"/>
                <a:gd name="connsiteX55" fmla="*/ 475611 w 607639"/>
                <a:gd name="connsiteY55" fmla="*/ 19033 h 464744"/>
                <a:gd name="connsiteX56" fmla="*/ 458183 w 607639"/>
                <a:gd name="connsiteY56" fmla="*/ 58217 h 464744"/>
                <a:gd name="connsiteX57" fmla="*/ 422616 w 607639"/>
                <a:gd name="connsiteY57" fmla="*/ 46755 h 464744"/>
                <a:gd name="connsiteX58" fmla="*/ 385358 w 607639"/>
                <a:gd name="connsiteY58" fmla="*/ 0 h 464744"/>
                <a:gd name="connsiteX59" fmla="*/ 385358 w 607639"/>
                <a:gd name="connsiteY59" fmla="*/ 42871 h 464744"/>
                <a:gd name="connsiteX60" fmla="*/ 348175 w 607639"/>
                <a:gd name="connsiteY60" fmla="*/ 46785 h 464744"/>
                <a:gd name="connsiteX61" fmla="*/ 339279 w 607639"/>
                <a:gd name="connsiteY61" fmla="*/ 4803 h 464744"/>
                <a:gd name="connsiteX62" fmla="*/ 385358 w 607639"/>
                <a:gd name="connsiteY62" fmla="*/ 0 h 46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639" h="464744">
                  <a:moveTo>
                    <a:pt x="518804" y="340972"/>
                  </a:moveTo>
                  <a:lnTo>
                    <a:pt x="550763" y="369666"/>
                  </a:lnTo>
                  <a:cubicBezTo>
                    <a:pt x="540436" y="381126"/>
                    <a:pt x="528863" y="391520"/>
                    <a:pt x="516400" y="400670"/>
                  </a:cubicBezTo>
                  <a:lnTo>
                    <a:pt x="512305" y="395074"/>
                  </a:lnTo>
                  <a:cubicBezTo>
                    <a:pt x="514442" y="385302"/>
                    <a:pt x="515599" y="375085"/>
                    <a:pt x="515599" y="364692"/>
                  </a:cubicBezTo>
                  <a:cubicBezTo>
                    <a:pt x="515599" y="358295"/>
                    <a:pt x="515154" y="351988"/>
                    <a:pt x="514353" y="345769"/>
                  </a:cubicBezTo>
                  <a:cubicBezTo>
                    <a:pt x="515866" y="344170"/>
                    <a:pt x="517379" y="342571"/>
                    <a:pt x="518804" y="340972"/>
                  </a:cubicBezTo>
                  <a:close/>
                  <a:moveTo>
                    <a:pt x="556022" y="276617"/>
                  </a:moveTo>
                  <a:lnTo>
                    <a:pt x="596843" y="289768"/>
                  </a:lnTo>
                  <a:cubicBezTo>
                    <a:pt x="592129" y="304518"/>
                    <a:pt x="585726" y="318735"/>
                    <a:pt x="577989" y="332152"/>
                  </a:cubicBezTo>
                  <a:lnTo>
                    <a:pt x="540814" y="310738"/>
                  </a:lnTo>
                  <a:cubicBezTo>
                    <a:pt x="547039" y="299898"/>
                    <a:pt x="552198" y="288435"/>
                    <a:pt x="556022" y="276617"/>
                  </a:cubicBezTo>
                  <a:close/>
                  <a:moveTo>
                    <a:pt x="606393" y="198148"/>
                  </a:moveTo>
                  <a:cubicBezTo>
                    <a:pt x="607194" y="205967"/>
                    <a:pt x="607639" y="213875"/>
                    <a:pt x="607639" y="221694"/>
                  </a:cubicBezTo>
                  <a:cubicBezTo>
                    <a:pt x="607639" y="229246"/>
                    <a:pt x="607194" y="236887"/>
                    <a:pt x="606482" y="244439"/>
                  </a:cubicBezTo>
                  <a:lnTo>
                    <a:pt x="563677" y="240086"/>
                  </a:lnTo>
                  <a:cubicBezTo>
                    <a:pt x="564300" y="233955"/>
                    <a:pt x="564656" y="227824"/>
                    <a:pt x="564656" y="221694"/>
                  </a:cubicBezTo>
                  <a:cubicBezTo>
                    <a:pt x="564656" y="215296"/>
                    <a:pt x="564300" y="208988"/>
                    <a:pt x="563677" y="202680"/>
                  </a:cubicBezTo>
                  <a:close/>
                  <a:moveTo>
                    <a:pt x="236289" y="150093"/>
                  </a:moveTo>
                  <a:cubicBezTo>
                    <a:pt x="304016" y="150093"/>
                    <a:pt x="360351" y="199780"/>
                    <a:pt x="370675" y="264488"/>
                  </a:cubicBezTo>
                  <a:lnTo>
                    <a:pt x="372366" y="264488"/>
                  </a:lnTo>
                  <a:cubicBezTo>
                    <a:pt x="427633" y="264488"/>
                    <a:pt x="472577" y="309463"/>
                    <a:pt x="472577" y="364660"/>
                  </a:cubicBezTo>
                  <a:cubicBezTo>
                    <a:pt x="472577" y="419858"/>
                    <a:pt x="427633" y="464744"/>
                    <a:pt x="372366" y="464744"/>
                  </a:cubicBezTo>
                  <a:lnTo>
                    <a:pt x="100211" y="464744"/>
                  </a:lnTo>
                  <a:cubicBezTo>
                    <a:pt x="44944" y="464744"/>
                    <a:pt x="0" y="419858"/>
                    <a:pt x="0" y="364660"/>
                  </a:cubicBezTo>
                  <a:cubicBezTo>
                    <a:pt x="0" y="309463"/>
                    <a:pt x="44944" y="264488"/>
                    <a:pt x="100211" y="264488"/>
                  </a:cubicBezTo>
                  <a:lnTo>
                    <a:pt x="101902" y="264488"/>
                  </a:lnTo>
                  <a:cubicBezTo>
                    <a:pt x="112226" y="199780"/>
                    <a:pt x="168561" y="150093"/>
                    <a:pt x="236289" y="150093"/>
                  </a:cubicBezTo>
                  <a:close/>
                  <a:moveTo>
                    <a:pt x="577651" y="110576"/>
                  </a:moveTo>
                  <a:cubicBezTo>
                    <a:pt x="585485" y="123904"/>
                    <a:pt x="591894" y="138121"/>
                    <a:pt x="596701" y="152783"/>
                  </a:cubicBezTo>
                  <a:lnTo>
                    <a:pt x="555842" y="166111"/>
                  </a:lnTo>
                  <a:cubicBezTo>
                    <a:pt x="551925" y="154293"/>
                    <a:pt x="546762" y="142919"/>
                    <a:pt x="540531" y="132079"/>
                  </a:cubicBezTo>
                  <a:close/>
                  <a:moveTo>
                    <a:pt x="385651" y="85808"/>
                  </a:moveTo>
                  <a:cubicBezTo>
                    <a:pt x="460576" y="85808"/>
                    <a:pt x="521620" y="146765"/>
                    <a:pt x="521620" y="221674"/>
                  </a:cubicBezTo>
                  <a:cubicBezTo>
                    <a:pt x="521620" y="249576"/>
                    <a:pt x="513166" y="275612"/>
                    <a:pt x="498573" y="297293"/>
                  </a:cubicBezTo>
                  <a:cubicBezTo>
                    <a:pt x="479441" y="261661"/>
                    <a:pt x="445627" y="234736"/>
                    <a:pt x="404694" y="225317"/>
                  </a:cubicBezTo>
                  <a:cubicBezTo>
                    <a:pt x="386452" y="174934"/>
                    <a:pt x="346587" y="136102"/>
                    <a:pt x="297645" y="118153"/>
                  </a:cubicBezTo>
                  <a:cubicBezTo>
                    <a:pt x="321404" y="97981"/>
                    <a:pt x="352104" y="85808"/>
                    <a:pt x="385651" y="85808"/>
                  </a:cubicBezTo>
                  <a:close/>
                  <a:moveTo>
                    <a:pt x="220673" y="73529"/>
                  </a:moveTo>
                  <a:lnTo>
                    <a:pt x="252624" y="102217"/>
                  </a:lnTo>
                  <a:cubicBezTo>
                    <a:pt x="250933" y="103993"/>
                    <a:pt x="249420" y="105770"/>
                    <a:pt x="247907" y="107635"/>
                  </a:cubicBezTo>
                  <a:cubicBezTo>
                    <a:pt x="244080" y="107368"/>
                    <a:pt x="240253" y="107191"/>
                    <a:pt x="236337" y="107191"/>
                  </a:cubicBezTo>
                  <a:cubicBezTo>
                    <a:pt x="222275" y="107191"/>
                    <a:pt x="208568" y="108878"/>
                    <a:pt x="195307" y="111987"/>
                  </a:cubicBezTo>
                  <a:lnTo>
                    <a:pt x="193349" y="110921"/>
                  </a:lnTo>
                  <a:cubicBezTo>
                    <a:pt x="201092" y="97598"/>
                    <a:pt x="210259" y="84986"/>
                    <a:pt x="220673" y="73529"/>
                  </a:cubicBezTo>
                  <a:close/>
                  <a:moveTo>
                    <a:pt x="515868" y="42269"/>
                  </a:moveTo>
                  <a:cubicBezTo>
                    <a:pt x="528339" y="51330"/>
                    <a:pt x="539918" y="61724"/>
                    <a:pt x="550340" y="73184"/>
                  </a:cubicBezTo>
                  <a:lnTo>
                    <a:pt x="518451" y="101967"/>
                  </a:lnTo>
                  <a:cubicBezTo>
                    <a:pt x="510078" y="92639"/>
                    <a:pt x="500636" y="84288"/>
                    <a:pt x="490571" y="76915"/>
                  </a:cubicBezTo>
                  <a:close/>
                  <a:moveTo>
                    <a:pt x="295148" y="19194"/>
                  </a:moveTo>
                  <a:lnTo>
                    <a:pt x="312675" y="58379"/>
                  </a:lnTo>
                  <a:cubicBezTo>
                    <a:pt x="301376" y="63444"/>
                    <a:pt x="290433" y="69753"/>
                    <a:pt x="280379" y="77128"/>
                  </a:cubicBezTo>
                  <a:lnTo>
                    <a:pt x="255023" y="42474"/>
                  </a:lnTo>
                  <a:cubicBezTo>
                    <a:pt x="267568" y="33322"/>
                    <a:pt x="281002" y="25503"/>
                    <a:pt x="295148" y="19194"/>
                  </a:cubicBezTo>
                  <a:close/>
                  <a:moveTo>
                    <a:pt x="431508" y="4728"/>
                  </a:moveTo>
                  <a:cubicBezTo>
                    <a:pt x="446624" y="7926"/>
                    <a:pt x="461473" y="12724"/>
                    <a:pt x="475611" y="19033"/>
                  </a:cubicBezTo>
                  <a:lnTo>
                    <a:pt x="458183" y="58217"/>
                  </a:lnTo>
                  <a:cubicBezTo>
                    <a:pt x="446802" y="53152"/>
                    <a:pt x="434798" y="49243"/>
                    <a:pt x="422616" y="46755"/>
                  </a:cubicBezTo>
                  <a:close/>
                  <a:moveTo>
                    <a:pt x="385358" y="0"/>
                  </a:moveTo>
                  <a:lnTo>
                    <a:pt x="385358" y="42871"/>
                  </a:lnTo>
                  <a:cubicBezTo>
                    <a:pt x="372904" y="42871"/>
                    <a:pt x="360361" y="44205"/>
                    <a:pt x="348175" y="46785"/>
                  </a:cubicBezTo>
                  <a:lnTo>
                    <a:pt x="339279" y="4803"/>
                  </a:lnTo>
                  <a:cubicBezTo>
                    <a:pt x="354313" y="1601"/>
                    <a:pt x="369791" y="0"/>
                    <a:pt x="3853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5" name="ïṣḻiḍè">
              <a:extLst>
                <a:ext uri="{FF2B5EF4-FFF2-40B4-BE49-F238E27FC236}">
                  <a16:creationId xmlns:a16="http://schemas.microsoft.com/office/drawing/2014/main" id="{BC18324A-197A-47B8-ACEA-351F4F9ED44F}"/>
                </a:ext>
              </a:extLst>
            </p:cNvPr>
            <p:cNvSpPr/>
            <p:nvPr/>
          </p:nvSpPr>
          <p:spPr>
            <a:xfrm>
              <a:off x="2199260" y="3310832"/>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6" name="î$ļîḍe">
              <a:extLst>
                <a:ext uri="{FF2B5EF4-FFF2-40B4-BE49-F238E27FC236}">
                  <a16:creationId xmlns:a16="http://schemas.microsoft.com/office/drawing/2014/main" id="{CD80267E-A4B7-4D2A-A62E-0A63FA56CB03}"/>
                </a:ext>
              </a:extLst>
            </p:cNvPr>
            <p:cNvSpPr/>
            <p:nvPr/>
          </p:nvSpPr>
          <p:spPr>
            <a:xfrm>
              <a:off x="2395963" y="3490756"/>
              <a:ext cx="375468" cy="409023"/>
            </a:xfrm>
            <a:custGeom>
              <a:avLst/>
              <a:gdLst>
                <a:gd name="connsiteX0" fmla="*/ 404869 w 556690"/>
                <a:gd name="connsiteY0" fmla="*/ 522184 h 606439"/>
                <a:gd name="connsiteX1" fmla="*/ 430166 w 556690"/>
                <a:gd name="connsiteY1" fmla="*/ 547448 h 606439"/>
                <a:gd name="connsiteX2" fmla="*/ 430166 w 556690"/>
                <a:gd name="connsiteY2" fmla="*/ 581175 h 606439"/>
                <a:gd name="connsiteX3" fmla="*/ 404869 w 556690"/>
                <a:gd name="connsiteY3" fmla="*/ 606439 h 606439"/>
                <a:gd name="connsiteX4" fmla="*/ 379571 w 556690"/>
                <a:gd name="connsiteY4" fmla="*/ 581175 h 606439"/>
                <a:gd name="connsiteX5" fmla="*/ 379571 w 556690"/>
                <a:gd name="connsiteY5" fmla="*/ 547448 h 606439"/>
                <a:gd name="connsiteX6" fmla="*/ 404869 w 556690"/>
                <a:gd name="connsiteY6" fmla="*/ 522184 h 606439"/>
                <a:gd name="connsiteX7" fmla="*/ 151822 w 556690"/>
                <a:gd name="connsiteY7" fmla="*/ 522184 h 606439"/>
                <a:gd name="connsiteX8" fmla="*/ 177119 w 556690"/>
                <a:gd name="connsiteY8" fmla="*/ 547448 h 606439"/>
                <a:gd name="connsiteX9" fmla="*/ 177119 w 556690"/>
                <a:gd name="connsiteY9" fmla="*/ 581175 h 606439"/>
                <a:gd name="connsiteX10" fmla="*/ 151822 w 556690"/>
                <a:gd name="connsiteY10" fmla="*/ 606439 h 606439"/>
                <a:gd name="connsiteX11" fmla="*/ 126524 w 556690"/>
                <a:gd name="connsiteY11" fmla="*/ 581175 h 606439"/>
                <a:gd name="connsiteX12" fmla="*/ 126524 w 556690"/>
                <a:gd name="connsiteY12" fmla="*/ 547448 h 606439"/>
                <a:gd name="connsiteX13" fmla="*/ 151822 w 556690"/>
                <a:gd name="connsiteY13" fmla="*/ 522184 h 606439"/>
                <a:gd name="connsiteX14" fmla="*/ 531393 w 556690"/>
                <a:gd name="connsiteY14" fmla="*/ 488454 h 606439"/>
                <a:gd name="connsiteX15" fmla="*/ 556690 w 556690"/>
                <a:gd name="connsiteY15" fmla="*/ 513718 h 606439"/>
                <a:gd name="connsiteX16" fmla="*/ 556690 w 556690"/>
                <a:gd name="connsiteY16" fmla="*/ 547445 h 606439"/>
                <a:gd name="connsiteX17" fmla="*/ 531393 w 556690"/>
                <a:gd name="connsiteY17" fmla="*/ 572709 h 606439"/>
                <a:gd name="connsiteX18" fmla="*/ 506095 w 556690"/>
                <a:gd name="connsiteY18" fmla="*/ 547445 h 606439"/>
                <a:gd name="connsiteX19" fmla="*/ 506095 w 556690"/>
                <a:gd name="connsiteY19" fmla="*/ 513718 h 606439"/>
                <a:gd name="connsiteX20" fmla="*/ 531393 w 556690"/>
                <a:gd name="connsiteY20" fmla="*/ 488454 h 606439"/>
                <a:gd name="connsiteX21" fmla="*/ 278345 w 556690"/>
                <a:gd name="connsiteY21" fmla="*/ 488454 h 606439"/>
                <a:gd name="connsiteX22" fmla="*/ 303642 w 556690"/>
                <a:gd name="connsiteY22" fmla="*/ 513718 h 606439"/>
                <a:gd name="connsiteX23" fmla="*/ 303642 w 556690"/>
                <a:gd name="connsiteY23" fmla="*/ 547445 h 606439"/>
                <a:gd name="connsiteX24" fmla="*/ 278345 w 556690"/>
                <a:gd name="connsiteY24" fmla="*/ 572709 h 606439"/>
                <a:gd name="connsiteX25" fmla="*/ 253047 w 556690"/>
                <a:gd name="connsiteY25" fmla="*/ 547445 h 606439"/>
                <a:gd name="connsiteX26" fmla="*/ 253047 w 556690"/>
                <a:gd name="connsiteY26" fmla="*/ 513718 h 606439"/>
                <a:gd name="connsiteX27" fmla="*/ 278345 w 556690"/>
                <a:gd name="connsiteY27" fmla="*/ 488454 h 606439"/>
                <a:gd name="connsiteX28" fmla="*/ 25298 w 556690"/>
                <a:gd name="connsiteY28" fmla="*/ 488454 h 606439"/>
                <a:gd name="connsiteX29" fmla="*/ 50595 w 556690"/>
                <a:gd name="connsiteY29" fmla="*/ 513718 h 606439"/>
                <a:gd name="connsiteX30" fmla="*/ 50595 w 556690"/>
                <a:gd name="connsiteY30" fmla="*/ 547445 h 606439"/>
                <a:gd name="connsiteX31" fmla="*/ 25298 w 556690"/>
                <a:gd name="connsiteY31" fmla="*/ 572709 h 606439"/>
                <a:gd name="connsiteX32" fmla="*/ 0 w 556690"/>
                <a:gd name="connsiteY32" fmla="*/ 547445 h 606439"/>
                <a:gd name="connsiteX33" fmla="*/ 0 w 556690"/>
                <a:gd name="connsiteY33" fmla="*/ 513718 h 606439"/>
                <a:gd name="connsiteX34" fmla="*/ 25298 w 556690"/>
                <a:gd name="connsiteY34" fmla="*/ 488454 h 606439"/>
                <a:gd name="connsiteX35" fmla="*/ 261518 w 556690"/>
                <a:gd name="connsiteY35" fmla="*/ 50525 h 606439"/>
                <a:gd name="connsiteX36" fmla="*/ 268603 w 556690"/>
                <a:gd name="connsiteY36" fmla="*/ 50778 h 606439"/>
                <a:gd name="connsiteX37" fmla="*/ 270754 w 556690"/>
                <a:gd name="connsiteY37" fmla="*/ 50904 h 606439"/>
                <a:gd name="connsiteX38" fmla="*/ 275941 w 556690"/>
                <a:gd name="connsiteY38" fmla="*/ 51283 h 606439"/>
                <a:gd name="connsiteX39" fmla="*/ 278092 w 556690"/>
                <a:gd name="connsiteY39" fmla="*/ 51409 h 606439"/>
                <a:gd name="connsiteX40" fmla="*/ 283532 w 556690"/>
                <a:gd name="connsiteY40" fmla="*/ 52167 h 606439"/>
                <a:gd name="connsiteX41" fmla="*/ 285177 w 556690"/>
                <a:gd name="connsiteY41" fmla="*/ 52293 h 606439"/>
                <a:gd name="connsiteX42" fmla="*/ 292262 w 556690"/>
                <a:gd name="connsiteY42" fmla="*/ 53557 h 606439"/>
                <a:gd name="connsiteX43" fmla="*/ 299221 w 556690"/>
                <a:gd name="connsiteY43" fmla="*/ 55072 h 606439"/>
                <a:gd name="connsiteX44" fmla="*/ 300613 w 556690"/>
                <a:gd name="connsiteY44" fmla="*/ 55451 h 606439"/>
                <a:gd name="connsiteX45" fmla="*/ 306180 w 556690"/>
                <a:gd name="connsiteY45" fmla="*/ 56967 h 606439"/>
                <a:gd name="connsiteX46" fmla="*/ 307698 w 556690"/>
                <a:gd name="connsiteY46" fmla="*/ 57346 h 606439"/>
                <a:gd name="connsiteX47" fmla="*/ 313897 w 556690"/>
                <a:gd name="connsiteY47" fmla="*/ 59367 h 606439"/>
                <a:gd name="connsiteX48" fmla="*/ 314277 w 556690"/>
                <a:gd name="connsiteY48" fmla="*/ 59493 h 606439"/>
                <a:gd name="connsiteX49" fmla="*/ 321235 w 556690"/>
                <a:gd name="connsiteY49" fmla="*/ 62146 h 606439"/>
                <a:gd name="connsiteX50" fmla="*/ 410559 w 556690"/>
                <a:gd name="connsiteY50" fmla="*/ 151576 h 606439"/>
                <a:gd name="connsiteX51" fmla="*/ 413342 w 556690"/>
                <a:gd name="connsiteY51" fmla="*/ 151576 h 606439"/>
                <a:gd name="connsiteX52" fmla="*/ 527084 w 556690"/>
                <a:gd name="connsiteY52" fmla="*/ 207659 h 606439"/>
                <a:gd name="connsiteX53" fmla="*/ 530121 w 556690"/>
                <a:gd name="connsiteY53" fmla="*/ 211828 h 606439"/>
                <a:gd name="connsiteX54" fmla="*/ 530627 w 556690"/>
                <a:gd name="connsiteY54" fmla="*/ 212585 h 606439"/>
                <a:gd name="connsiteX55" fmla="*/ 533537 w 556690"/>
                <a:gd name="connsiteY55" fmla="*/ 216754 h 606439"/>
                <a:gd name="connsiteX56" fmla="*/ 533916 w 556690"/>
                <a:gd name="connsiteY56" fmla="*/ 217385 h 606439"/>
                <a:gd name="connsiteX57" fmla="*/ 536953 w 556690"/>
                <a:gd name="connsiteY57" fmla="*/ 222312 h 606439"/>
                <a:gd name="connsiteX58" fmla="*/ 544038 w 556690"/>
                <a:gd name="connsiteY58" fmla="*/ 236080 h 606439"/>
                <a:gd name="connsiteX59" fmla="*/ 544797 w 556690"/>
                <a:gd name="connsiteY59" fmla="*/ 237596 h 606439"/>
                <a:gd name="connsiteX60" fmla="*/ 546315 w 556690"/>
                <a:gd name="connsiteY60" fmla="*/ 241385 h 606439"/>
                <a:gd name="connsiteX61" fmla="*/ 547201 w 556690"/>
                <a:gd name="connsiteY61" fmla="*/ 243532 h 606439"/>
                <a:gd name="connsiteX62" fmla="*/ 548593 w 556690"/>
                <a:gd name="connsiteY62" fmla="*/ 247195 h 606439"/>
                <a:gd name="connsiteX63" fmla="*/ 549352 w 556690"/>
                <a:gd name="connsiteY63" fmla="*/ 249722 h 606439"/>
                <a:gd name="connsiteX64" fmla="*/ 550491 w 556690"/>
                <a:gd name="connsiteY64" fmla="*/ 253132 h 606439"/>
                <a:gd name="connsiteX65" fmla="*/ 551376 w 556690"/>
                <a:gd name="connsiteY65" fmla="*/ 256164 h 606439"/>
                <a:gd name="connsiteX66" fmla="*/ 552641 w 556690"/>
                <a:gd name="connsiteY66" fmla="*/ 260964 h 606439"/>
                <a:gd name="connsiteX67" fmla="*/ 553654 w 556690"/>
                <a:gd name="connsiteY67" fmla="*/ 265258 h 606439"/>
                <a:gd name="connsiteX68" fmla="*/ 554160 w 556690"/>
                <a:gd name="connsiteY68" fmla="*/ 268037 h 606439"/>
                <a:gd name="connsiteX69" fmla="*/ 554919 w 556690"/>
                <a:gd name="connsiteY69" fmla="*/ 271827 h 606439"/>
                <a:gd name="connsiteX70" fmla="*/ 555298 w 556690"/>
                <a:gd name="connsiteY70" fmla="*/ 274605 h 606439"/>
                <a:gd name="connsiteX71" fmla="*/ 555804 w 556690"/>
                <a:gd name="connsiteY71" fmla="*/ 278521 h 606439"/>
                <a:gd name="connsiteX72" fmla="*/ 556057 w 556690"/>
                <a:gd name="connsiteY72" fmla="*/ 281300 h 606439"/>
                <a:gd name="connsiteX73" fmla="*/ 556437 w 556690"/>
                <a:gd name="connsiteY73" fmla="*/ 285595 h 606439"/>
                <a:gd name="connsiteX74" fmla="*/ 556564 w 556690"/>
                <a:gd name="connsiteY74" fmla="*/ 287995 h 606439"/>
                <a:gd name="connsiteX75" fmla="*/ 556690 w 556690"/>
                <a:gd name="connsiteY75" fmla="*/ 294310 h 606439"/>
                <a:gd name="connsiteX76" fmla="*/ 556690 w 556690"/>
                <a:gd name="connsiteY76" fmla="*/ 294689 h 606439"/>
                <a:gd name="connsiteX77" fmla="*/ 413342 w 556690"/>
                <a:gd name="connsiteY77" fmla="*/ 437929 h 606439"/>
                <a:gd name="connsiteX78" fmla="*/ 118170 w 556690"/>
                <a:gd name="connsiteY78" fmla="*/ 437929 h 606439"/>
                <a:gd name="connsiteX79" fmla="*/ 0 w 556690"/>
                <a:gd name="connsiteY79" fmla="*/ 319952 h 606439"/>
                <a:gd name="connsiteX80" fmla="*/ 80594 w 556690"/>
                <a:gd name="connsiteY80" fmla="*/ 208164 h 606439"/>
                <a:gd name="connsiteX81" fmla="*/ 101469 w 556690"/>
                <a:gd name="connsiteY81" fmla="*/ 203238 h 606439"/>
                <a:gd name="connsiteX82" fmla="*/ 261518 w 556690"/>
                <a:gd name="connsiteY82" fmla="*/ 50525 h 606439"/>
                <a:gd name="connsiteX83" fmla="*/ 430156 w 556690"/>
                <a:gd name="connsiteY83" fmla="*/ 0 h 606439"/>
                <a:gd name="connsiteX84" fmla="*/ 556690 w 556690"/>
                <a:gd name="connsiteY84" fmla="*/ 126336 h 606439"/>
                <a:gd name="connsiteX85" fmla="*/ 552261 w 556690"/>
                <a:gd name="connsiteY85" fmla="*/ 159689 h 606439"/>
                <a:gd name="connsiteX86" fmla="*/ 443062 w 556690"/>
                <a:gd name="connsiteY86" fmla="*/ 103343 h 606439"/>
                <a:gd name="connsiteX87" fmla="*/ 380428 w 556690"/>
                <a:gd name="connsiteY87" fmla="*/ 36764 h 606439"/>
                <a:gd name="connsiteX88" fmla="*/ 357272 w 556690"/>
                <a:gd name="connsiteY88" fmla="*/ 23120 h 606439"/>
                <a:gd name="connsiteX89" fmla="*/ 430156 w 556690"/>
                <a:gd name="connsiteY89"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56690" h="606439">
                  <a:moveTo>
                    <a:pt x="404869" y="522184"/>
                  </a:moveTo>
                  <a:cubicBezTo>
                    <a:pt x="418909" y="522184"/>
                    <a:pt x="430166" y="533426"/>
                    <a:pt x="430166" y="547448"/>
                  </a:cubicBezTo>
                  <a:lnTo>
                    <a:pt x="430166" y="581175"/>
                  </a:lnTo>
                  <a:cubicBezTo>
                    <a:pt x="430166" y="595070"/>
                    <a:pt x="418909" y="606439"/>
                    <a:pt x="404869" y="606439"/>
                  </a:cubicBezTo>
                  <a:cubicBezTo>
                    <a:pt x="390955" y="606439"/>
                    <a:pt x="379571" y="595070"/>
                    <a:pt x="379571" y="581175"/>
                  </a:cubicBezTo>
                  <a:lnTo>
                    <a:pt x="379571" y="547448"/>
                  </a:lnTo>
                  <a:cubicBezTo>
                    <a:pt x="379571" y="533426"/>
                    <a:pt x="390955" y="522184"/>
                    <a:pt x="404869" y="522184"/>
                  </a:cubicBezTo>
                  <a:close/>
                  <a:moveTo>
                    <a:pt x="151822" y="522184"/>
                  </a:moveTo>
                  <a:cubicBezTo>
                    <a:pt x="165862" y="522184"/>
                    <a:pt x="177119" y="533426"/>
                    <a:pt x="177119" y="547448"/>
                  </a:cubicBezTo>
                  <a:lnTo>
                    <a:pt x="177119" y="581175"/>
                  </a:lnTo>
                  <a:cubicBezTo>
                    <a:pt x="177119" y="595070"/>
                    <a:pt x="165862" y="606439"/>
                    <a:pt x="151822" y="606439"/>
                  </a:cubicBezTo>
                  <a:cubicBezTo>
                    <a:pt x="137908" y="606439"/>
                    <a:pt x="126524" y="595070"/>
                    <a:pt x="126524" y="581175"/>
                  </a:cubicBezTo>
                  <a:lnTo>
                    <a:pt x="126524" y="547448"/>
                  </a:lnTo>
                  <a:cubicBezTo>
                    <a:pt x="126524" y="533426"/>
                    <a:pt x="137908" y="522184"/>
                    <a:pt x="151822" y="522184"/>
                  </a:cubicBezTo>
                  <a:close/>
                  <a:moveTo>
                    <a:pt x="531393" y="488454"/>
                  </a:moveTo>
                  <a:cubicBezTo>
                    <a:pt x="545433" y="488454"/>
                    <a:pt x="556690" y="499823"/>
                    <a:pt x="556690" y="513718"/>
                  </a:cubicBezTo>
                  <a:lnTo>
                    <a:pt x="556690" y="547445"/>
                  </a:lnTo>
                  <a:cubicBezTo>
                    <a:pt x="556690" y="561340"/>
                    <a:pt x="545433" y="572709"/>
                    <a:pt x="531393" y="572709"/>
                  </a:cubicBezTo>
                  <a:cubicBezTo>
                    <a:pt x="517479" y="572709"/>
                    <a:pt x="506095" y="561340"/>
                    <a:pt x="506095" y="547445"/>
                  </a:cubicBezTo>
                  <a:lnTo>
                    <a:pt x="506095" y="513718"/>
                  </a:lnTo>
                  <a:cubicBezTo>
                    <a:pt x="506095" y="499823"/>
                    <a:pt x="517479" y="488454"/>
                    <a:pt x="531393" y="488454"/>
                  </a:cubicBezTo>
                  <a:close/>
                  <a:moveTo>
                    <a:pt x="278345" y="488454"/>
                  </a:moveTo>
                  <a:cubicBezTo>
                    <a:pt x="292385" y="488454"/>
                    <a:pt x="303642" y="499823"/>
                    <a:pt x="303642" y="513718"/>
                  </a:cubicBezTo>
                  <a:lnTo>
                    <a:pt x="303642" y="547445"/>
                  </a:lnTo>
                  <a:cubicBezTo>
                    <a:pt x="303642" y="561340"/>
                    <a:pt x="292385" y="572709"/>
                    <a:pt x="278345" y="572709"/>
                  </a:cubicBezTo>
                  <a:cubicBezTo>
                    <a:pt x="264431" y="572709"/>
                    <a:pt x="253047" y="561340"/>
                    <a:pt x="253047" y="547445"/>
                  </a:cubicBezTo>
                  <a:lnTo>
                    <a:pt x="253047" y="513718"/>
                  </a:lnTo>
                  <a:cubicBezTo>
                    <a:pt x="253047" y="499823"/>
                    <a:pt x="264431" y="488454"/>
                    <a:pt x="278345" y="488454"/>
                  </a:cubicBezTo>
                  <a:close/>
                  <a:moveTo>
                    <a:pt x="25298" y="488454"/>
                  </a:moveTo>
                  <a:cubicBezTo>
                    <a:pt x="39338" y="488454"/>
                    <a:pt x="50595" y="499823"/>
                    <a:pt x="50595" y="513718"/>
                  </a:cubicBezTo>
                  <a:lnTo>
                    <a:pt x="50595" y="547445"/>
                  </a:lnTo>
                  <a:cubicBezTo>
                    <a:pt x="50595" y="561340"/>
                    <a:pt x="39338" y="572709"/>
                    <a:pt x="25298" y="572709"/>
                  </a:cubicBezTo>
                  <a:cubicBezTo>
                    <a:pt x="11384" y="572709"/>
                    <a:pt x="0" y="561340"/>
                    <a:pt x="0" y="547445"/>
                  </a:cubicBezTo>
                  <a:lnTo>
                    <a:pt x="0" y="513718"/>
                  </a:lnTo>
                  <a:cubicBezTo>
                    <a:pt x="0" y="499823"/>
                    <a:pt x="11384" y="488454"/>
                    <a:pt x="25298" y="488454"/>
                  </a:cubicBezTo>
                  <a:close/>
                  <a:moveTo>
                    <a:pt x="261518" y="50525"/>
                  </a:moveTo>
                  <a:cubicBezTo>
                    <a:pt x="263922" y="50525"/>
                    <a:pt x="266326" y="50651"/>
                    <a:pt x="268603" y="50778"/>
                  </a:cubicBezTo>
                  <a:cubicBezTo>
                    <a:pt x="269362" y="50778"/>
                    <a:pt x="270121" y="50904"/>
                    <a:pt x="270754" y="50904"/>
                  </a:cubicBezTo>
                  <a:cubicBezTo>
                    <a:pt x="272525" y="51030"/>
                    <a:pt x="274170" y="51157"/>
                    <a:pt x="275941" y="51283"/>
                  </a:cubicBezTo>
                  <a:cubicBezTo>
                    <a:pt x="276700" y="51283"/>
                    <a:pt x="277459" y="51409"/>
                    <a:pt x="278092" y="51409"/>
                  </a:cubicBezTo>
                  <a:cubicBezTo>
                    <a:pt x="279990" y="51662"/>
                    <a:pt x="281761" y="51914"/>
                    <a:pt x="283532" y="52167"/>
                  </a:cubicBezTo>
                  <a:cubicBezTo>
                    <a:pt x="284038" y="52167"/>
                    <a:pt x="284671" y="52293"/>
                    <a:pt x="285177" y="52293"/>
                  </a:cubicBezTo>
                  <a:cubicBezTo>
                    <a:pt x="287581" y="52672"/>
                    <a:pt x="289985" y="53051"/>
                    <a:pt x="292262" y="53557"/>
                  </a:cubicBezTo>
                  <a:cubicBezTo>
                    <a:pt x="294666" y="54062"/>
                    <a:pt x="296944" y="54567"/>
                    <a:pt x="299221" y="55072"/>
                  </a:cubicBezTo>
                  <a:cubicBezTo>
                    <a:pt x="299727" y="55199"/>
                    <a:pt x="300233" y="55325"/>
                    <a:pt x="300613" y="55451"/>
                  </a:cubicBezTo>
                  <a:cubicBezTo>
                    <a:pt x="302510" y="55956"/>
                    <a:pt x="304408" y="56462"/>
                    <a:pt x="306180" y="56967"/>
                  </a:cubicBezTo>
                  <a:cubicBezTo>
                    <a:pt x="306686" y="57093"/>
                    <a:pt x="307192" y="57220"/>
                    <a:pt x="307698" y="57346"/>
                  </a:cubicBezTo>
                  <a:cubicBezTo>
                    <a:pt x="309722" y="57978"/>
                    <a:pt x="311873" y="58609"/>
                    <a:pt x="313897" y="59367"/>
                  </a:cubicBezTo>
                  <a:cubicBezTo>
                    <a:pt x="314024" y="59367"/>
                    <a:pt x="314150" y="59493"/>
                    <a:pt x="314277" y="59493"/>
                  </a:cubicBezTo>
                  <a:cubicBezTo>
                    <a:pt x="316681" y="60377"/>
                    <a:pt x="318958" y="61135"/>
                    <a:pt x="321235" y="62146"/>
                  </a:cubicBezTo>
                  <a:cubicBezTo>
                    <a:pt x="361469" y="78188"/>
                    <a:pt x="394111" y="110271"/>
                    <a:pt x="410559" y="151576"/>
                  </a:cubicBezTo>
                  <a:lnTo>
                    <a:pt x="413342" y="151576"/>
                  </a:lnTo>
                  <a:cubicBezTo>
                    <a:pt x="459649" y="151576"/>
                    <a:pt x="500768" y="173555"/>
                    <a:pt x="527084" y="207659"/>
                  </a:cubicBezTo>
                  <a:cubicBezTo>
                    <a:pt x="528096" y="209049"/>
                    <a:pt x="529109" y="210438"/>
                    <a:pt x="530121" y="211828"/>
                  </a:cubicBezTo>
                  <a:cubicBezTo>
                    <a:pt x="530374" y="212080"/>
                    <a:pt x="530500" y="212333"/>
                    <a:pt x="530627" y="212585"/>
                  </a:cubicBezTo>
                  <a:cubicBezTo>
                    <a:pt x="531639" y="213975"/>
                    <a:pt x="532525" y="215364"/>
                    <a:pt x="533537" y="216754"/>
                  </a:cubicBezTo>
                  <a:cubicBezTo>
                    <a:pt x="533663" y="217006"/>
                    <a:pt x="533790" y="217259"/>
                    <a:pt x="533916" y="217385"/>
                  </a:cubicBezTo>
                  <a:cubicBezTo>
                    <a:pt x="534929" y="219027"/>
                    <a:pt x="535941" y="220670"/>
                    <a:pt x="536953" y="222312"/>
                  </a:cubicBezTo>
                  <a:cubicBezTo>
                    <a:pt x="539610" y="226733"/>
                    <a:pt x="542014" y="231406"/>
                    <a:pt x="544038" y="236080"/>
                  </a:cubicBezTo>
                  <a:cubicBezTo>
                    <a:pt x="544291" y="236585"/>
                    <a:pt x="544544" y="237090"/>
                    <a:pt x="544797" y="237596"/>
                  </a:cubicBezTo>
                  <a:cubicBezTo>
                    <a:pt x="545303" y="238859"/>
                    <a:pt x="545809" y="240122"/>
                    <a:pt x="546315" y="241385"/>
                  </a:cubicBezTo>
                  <a:cubicBezTo>
                    <a:pt x="546695" y="242143"/>
                    <a:pt x="546948" y="242774"/>
                    <a:pt x="547201" y="243532"/>
                  </a:cubicBezTo>
                  <a:cubicBezTo>
                    <a:pt x="547707" y="244795"/>
                    <a:pt x="548087" y="245932"/>
                    <a:pt x="548593" y="247195"/>
                  </a:cubicBezTo>
                  <a:cubicBezTo>
                    <a:pt x="548846" y="247953"/>
                    <a:pt x="549099" y="248837"/>
                    <a:pt x="549352" y="249722"/>
                  </a:cubicBezTo>
                  <a:cubicBezTo>
                    <a:pt x="549731" y="250858"/>
                    <a:pt x="550237" y="251995"/>
                    <a:pt x="550491" y="253132"/>
                  </a:cubicBezTo>
                  <a:cubicBezTo>
                    <a:pt x="550870" y="254143"/>
                    <a:pt x="551123" y="255153"/>
                    <a:pt x="551376" y="256164"/>
                  </a:cubicBezTo>
                  <a:cubicBezTo>
                    <a:pt x="551882" y="257806"/>
                    <a:pt x="552262" y="259448"/>
                    <a:pt x="552641" y="260964"/>
                  </a:cubicBezTo>
                  <a:cubicBezTo>
                    <a:pt x="553021" y="262479"/>
                    <a:pt x="553400" y="263869"/>
                    <a:pt x="553654" y="265258"/>
                  </a:cubicBezTo>
                  <a:cubicBezTo>
                    <a:pt x="553907" y="266142"/>
                    <a:pt x="554033" y="267153"/>
                    <a:pt x="554160" y="268037"/>
                  </a:cubicBezTo>
                  <a:cubicBezTo>
                    <a:pt x="554413" y="269300"/>
                    <a:pt x="554666" y="270563"/>
                    <a:pt x="554919" y="271827"/>
                  </a:cubicBezTo>
                  <a:cubicBezTo>
                    <a:pt x="555045" y="272711"/>
                    <a:pt x="555172" y="273721"/>
                    <a:pt x="555298" y="274605"/>
                  </a:cubicBezTo>
                  <a:cubicBezTo>
                    <a:pt x="555425" y="275869"/>
                    <a:pt x="555678" y="277258"/>
                    <a:pt x="555804" y="278521"/>
                  </a:cubicBezTo>
                  <a:cubicBezTo>
                    <a:pt x="555931" y="279405"/>
                    <a:pt x="555931" y="280416"/>
                    <a:pt x="556057" y="281300"/>
                  </a:cubicBezTo>
                  <a:cubicBezTo>
                    <a:pt x="556184" y="282690"/>
                    <a:pt x="556310" y="284205"/>
                    <a:pt x="556437" y="285595"/>
                  </a:cubicBezTo>
                  <a:cubicBezTo>
                    <a:pt x="556437" y="286353"/>
                    <a:pt x="556564" y="287237"/>
                    <a:pt x="556564" y="287995"/>
                  </a:cubicBezTo>
                  <a:cubicBezTo>
                    <a:pt x="556690" y="290142"/>
                    <a:pt x="556690" y="292163"/>
                    <a:pt x="556690" y="294310"/>
                  </a:cubicBezTo>
                  <a:cubicBezTo>
                    <a:pt x="556690" y="294437"/>
                    <a:pt x="556690" y="294563"/>
                    <a:pt x="556690" y="294689"/>
                  </a:cubicBezTo>
                  <a:cubicBezTo>
                    <a:pt x="556690" y="373635"/>
                    <a:pt x="492418" y="437929"/>
                    <a:pt x="413342" y="437929"/>
                  </a:cubicBezTo>
                  <a:lnTo>
                    <a:pt x="118170" y="437929"/>
                  </a:lnTo>
                  <a:cubicBezTo>
                    <a:pt x="53012" y="437929"/>
                    <a:pt x="0" y="385004"/>
                    <a:pt x="0" y="319952"/>
                  </a:cubicBezTo>
                  <a:cubicBezTo>
                    <a:pt x="0" y="268037"/>
                    <a:pt x="33781" y="223827"/>
                    <a:pt x="80594" y="208164"/>
                  </a:cubicBezTo>
                  <a:cubicBezTo>
                    <a:pt x="87299" y="205891"/>
                    <a:pt x="94258" y="204249"/>
                    <a:pt x="101469" y="203238"/>
                  </a:cubicBezTo>
                  <a:cubicBezTo>
                    <a:pt x="105265" y="118482"/>
                    <a:pt x="175610" y="50525"/>
                    <a:pt x="261518" y="50525"/>
                  </a:cubicBezTo>
                  <a:close/>
                  <a:moveTo>
                    <a:pt x="430156" y="0"/>
                  </a:moveTo>
                  <a:cubicBezTo>
                    <a:pt x="500003" y="0"/>
                    <a:pt x="556690" y="56725"/>
                    <a:pt x="556690" y="126336"/>
                  </a:cubicBezTo>
                  <a:cubicBezTo>
                    <a:pt x="556690" y="137833"/>
                    <a:pt x="555172" y="149077"/>
                    <a:pt x="552261" y="159689"/>
                  </a:cubicBezTo>
                  <a:cubicBezTo>
                    <a:pt x="523538" y="130253"/>
                    <a:pt x="485578" y="109913"/>
                    <a:pt x="443062" y="103343"/>
                  </a:cubicBezTo>
                  <a:cubicBezTo>
                    <a:pt x="427372" y="76939"/>
                    <a:pt x="406241" y="54325"/>
                    <a:pt x="380428" y="36764"/>
                  </a:cubicBezTo>
                  <a:cubicBezTo>
                    <a:pt x="372962" y="31710"/>
                    <a:pt x="365244" y="27162"/>
                    <a:pt x="357272" y="23120"/>
                  </a:cubicBezTo>
                  <a:cubicBezTo>
                    <a:pt x="378783" y="7959"/>
                    <a:pt x="403837" y="0"/>
                    <a:pt x="430156"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 name="iṧḷiḑé">
              <a:extLst>
                <a:ext uri="{FF2B5EF4-FFF2-40B4-BE49-F238E27FC236}">
                  <a16:creationId xmlns:a16="http://schemas.microsoft.com/office/drawing/2014/main" id="{B49DBA8A-0E8D-4A6E-90C5-1904C02545E3}"/>
                </a:ext>
              </a:extLst>
            </p:cNvPr>
            <p:cNvSpPr/>
            <p:nvPr/>
          </p:nvSpPr>
          <p:spPr>
            <a:xfrm>
              <a:off x="2199260" y="5165156"/>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9" name="íSḷíďè">
              <a:extLst>
                <a:ext uri="{FF2B5EF4-FFF2-40B4-BE49-F238E27FC236}">
                  <a16:creationId xmlns:a16="http://schemas.microsoft.com/office/drawing/2014/main" id="{74020535-AA1D-4B6F-BB55-8A08A69FE3C5}"/>
                </a:ext>
              </a:extLst>
            </p:cNvPr>
            <p:cNvSpPr/>
            <p:nvPr/>
          </p:nvSpPr>
          <p:spPr>
            <a:xfrm>
              <a:off x="2393239" y="5345080"/>
              <a:ext cx="380918" cy="409023"/>
            </a:xfrm>
            <a:custGeom>
              <a:avLst/>
              <a:gdLst>
                <a:gd name="connsiteX0" fmla="*/ 318467 w 564311"/>
                <a:gd name="connsiteY0" fmla="*/ 451196 h 605946"/>
                <a:gd name="connsiteX1" fmla="*/ 359954 w 564311"/>
                <a:gd name="connsiteY1" fmla="*/ 451196 h 605946"/>
                <a:gd name="connsiteX2" fmla="*/ 361667 w 564311"/>
                <a:gd name="connsiteY2" fmla="*/ 452248 h 605946"/>
                <a:gd name="connsiteX3" fmla="*/ 361272 w 564311"/>
                <a:gd name="connsiteY3" fmla="*/ 454220 h 605946"/>
                <a:gd name="connsiteX4" fmla="*/ 327028 w 564311"/>
                <a:gd name="connsiteY4" fmla="*/ 492875 h 605946"/>
                <a:gd name="connsiteX5" fmla="*/ 347047 w 564311"/>
                <a:gd name="connsiteY5" fmla="*/ 492875 h 605946"/>
                <a:gd name="connsiteX6" fmla="*/ 348628 w 564311"/>
                <a:gd name="connsiteY6" fmla="*/ 493926 h 605946"/>
                <a:gd name="connsiteX7" fmla="*/ 348364 w 564311"/>
                <a:gd name="connsiteY7" fmla="*/ 495767 h 605946"/>
                <a:gd name="connsiteX8" fmla="*/ 245897 w 564311"/>
                <a:gd name="connsiteY8" fmla="*/ 605420 h 605946"/>
                <a:gd name="connsiteX9" fmla="*/ 244580 w 564311"/>
                <a:gd name="connsiteY9" fmla="*/ 605946 h 605946"/>
                <a:gd name="connsiteX10" fmla="*/ 243526 w 564311"/>
                <a:gd name="connsiteY10" fmla="*/ 605552 h 605946"/>
                <a:gd name="connsiteX11" fmla="*/ 243131 w 564311"/>
                <a:gd name="connsiteY11" fmla="*/ 603185 h 605946"/>
                <a:gd name="connsiteX12" fmla="*/ 304374 w 564311"/>
                <a:gd name="connsiteY12" fmla="*/ 515226 h 605946"/>
                <a:gd name="connsiteX13" fmla="*/ 267760 w 564311"/>
                <a:gd name="connsiteY13" fmla="*/ 515226 h 605946"/>
                <a:gd name="connsiteX14" fmla="*/ 266180 w 564311"/>
                <a:gd name="connsiteY14" fmla="*/ 514174 h 605946"/>
                <a:gd name="connsiteX15" fmla="*/ 266443 w 564311"/>
                <a:gd name="connsiteY15" fmla="*/ 512333 h 605946"/>
                <a:gd name="connsiteX16" fmla="*/ 317150 w 564311"/>
                <a:gd name="connsiteY16" fmla="*/ 451853 h 605946"/>
                <a:gd name="connsiteX17" fmla="*/ 318467 w 564311"/>
                <a:gd name="connsiteY17" fmla="*/ 451196 h 605946"/>
                <a:gd name="connsiteX18" fmla="*/ 130551 w 564311"/>
                <a:gd name="connsiteY18" fmla="*/ 357061 h 605946"/>
                <a:gd name="connsiteX19" fmla="*/ 134633 w 564311"/>
                <a:gd name="connsiteY19" fmla="*/ 363111 h 605946"/>
                <a:gd name="connsiteX20" fmla="*/ 154256 w 564311"/>
                <a:gd name="connsiteY20" fmla="*/ 404014 h 605946"/>
                <a:gd name="connsiteX21" fmla="*/ 130551 w 564311"/>
                <a:gd name="connsiteY21" fmla="*/ 427556 h 605946"/>
                <a:gd name="connsiteX22" fmla="*/ 106977 w 564311"/>
                <a:gd name="connsiteY22" fmla="*/ 404014 h 605946"/>
                <a:gd name="connsiteX23" fmla="*/ 126468 w 564311"/>
                <a:gd name="connsiteY23" fmla="*/ 363111 h 605946"/>
                <a:gd name="connsiteX24" fmla="*/ 399430 w 564311"/>
                <a:gd name="connsiteY24" fmla="*/ 347722 h 605946"/>
                <a:gd name="connsiteX25" fmla="*/ 412862 w 564311"/>
                <a:gd name="connsiteY25" fmla="*/ 375986 h 605946"/>
                <a:gd name="connsiteX26" fmla="*/ 399430 w 564311"/>
                <a:gd name="connsiteY26" fmla="*/ 389264 h 605946"/>
                <a:gd name="connsiteX27" fmla="*/ 385997 w 564311"/>
                <a:gd name="connsiteY27" fmla="*/ 375986 h 605946"/>
                <a:gd name="connsiteX28" fmla="*/ 399430 w 564311"/>
                <a:gd name="connsiteY28" fmla="*/ 347722 h 605946"/>
                <a:gd name="connsiteX29" fmla="*/ 261677 w 564311"/>
                <a:gd name="connsiteY29" fmla="*/ 336022 h 605946"/>
                <a:gd name="connsiteX30" fmla="*/ 324759 w 564311"/>
                <a:gd name="connsiteY30" fmla="*/ 336022 h 605946"/>
                <a:gd name="connsiteX31" fmla="*/ 267603 w 564311"/>
                <a:gd name="connsiteY31" fmla="*/ 400439 h 605946"/>
                <a:gd name="connsiteX32" fmla="*/ 267077 w 564311"/>
                <a:gd name="connsiteY32" fmla="*/ 403725 h 605946"/>
                <a:gd name="connsiteX33" fmla="*/ 269974 w 564311"/>
                <a:gd name="connsiteY33" fmla="*/ 405434 h 605946"/>
                <a:gd name="connsiteX34" fmla="*/ 303951 w 564311"/>
                <a:gd name="connsiteY34" fmla="*/ 405434 h 605946"/>
                <a:gd name="connsiteX35" fmla="*/ 161984 w 564311"/>
                <a:gd name="connsiteY35" fmla="*/ 557538 h 605946"/>
                <a:gd name="connsiteX36" fmla="*/ 246137 w 564311"/>
                <a:gd name="connsiteY36" fmla="*/ 436591 h 605946"/>
                <a:gd name="connsiteX37" fmla="*/ 246269 w 564311"/>
                <a:gd name="connsiteY37" fmla="*/ 433436 h 605946"/>
                <a:gd name="connsiteX38" fmla="*/ 243635 w 564311"/>
                <a:gd name="connsiteY38" fmla="*/ 431727 h 605946"/>
                <a:gd name="connsiteX39" fmla="*/ 181343 w 564311"/>
                <a:gd name="connsiteY39" fmla="*/ 431727 h 605946"/>
                <a:gd name="connsiteX40" fmla="*/ 195040 w 564311"/>
                <a:gd name="connsiteY40" fmla="*/ 19588 h 605946"/>
                <a:gd name="connsiteX41" fmla="*/ 284592 w 564311"/>
                <a:gd name="connsiteY41" fmla="*/ 74540 h 605946"/>
                <a:gd name="connsiteX42" fmla="*/ 286567 w 564311"/>
                <a:gd name="connsiteY42" fmla="*/ 78352 h 605946"/>
                <a:gd name="connsiteX43" fmla="*/ 290650 w 564311"/>
                <a:gd name="connsiteY43" fmla="*/ 77169 h 605946"/>
                <a:gd name="connsiteX44" fmla="*/ 318701 w 564311"/>
                <a:gd name="connsiteY44" fmla="*/ 73094 h 605946"/>
                <a:gd name="connsiteX45" fmla="*/ 406541 w 564311"/>
                <a:gd name="connsiteY45" fmla="*/ 124891 h 605946"/>
                <a:gd name="connsiteX46" fmla="*/ 408516 w 564311"/>
                <a:gd name="connsiteY46" fmla="*/ 128309 h 605946"/>
                <a:gd name="connsiteX47" fmla="*/ 412204 w 564311"/>
                <a:gd name="connsiteY47" fmla="*/ 127388 h 605946"/>
                <a:gd name="connsiteX48" fmla="*/ 534548 w 564311"/>
                <a:gd name="connsiteY48" fmla="*/ 225329 h 605946"/>
                <a:gd name="connsiteX49" fmla="*/ 434065 w 564311"/>
                <a:gd name="connsiteY49" fmla="*/ 325636 h 605946"/>
                <a:gd name="connsiteX50" fmla="*/ 100483 w 564311"/>
                <a:gd name="connsiteY50" fmla="*/ 325636 h 605946"/>
                <a:gd name="connsiteX51" fmla="*/ 0 w 564311"/>
                <a:gd name="connsiteY51" fmla="*/ 225329 h 605946"/>
                <a:gd name="connsiteX52" fmla="*/ 89947 w 564311"/>
                <a:gd name="connsiteY52" fmla="*/ 125548 h 605946"/>
                <a:gd name="connsiteX53" fmla="*/ 94557 w 564311"/>
                <a:gd name="connsiteY53" fmla="*/ 124496 h 605946"/>
                <a:gd name="connsiteX54" fmla="*/ 94557 w 564311"/>
                <a:gd name="connsiteY54" fmla="*/ 119895 h 605946"/>
                <a:gd name="connsiteX55" fmla="*/ 195040 w 564311"/>
                <a:gd name="connsiteY55" fmla="*/ 19588 h 605946"/>
                <a:gd name="connsiteX56" fmla="*/ 323047 w 564311"/>
                <a:gd name="connsiteY56" fmla="*/ 0 h 605946"/>
                <a:gd name="connsiteX57" fmla="*/ 385865 w 564311"/>
                <a:gd name="connsiteY57" fmla="*/ 38519 h 605946"/>
                <a:gd name="connsiteX58" fmla="*/ 387709 w 564311"/>
                <a:gd name="connsiteY58" fmla="*/ 42331 h 605946"/>
                <a:gd name="connsiteX59" fmla="*/ 391923 w 564311"/>
                <a:gd name="connsiteY59" fmla="*/ 41148 h 605946"/>
                <a:gd name="connsiteX60" fmla="*/ 473047 w 564311"/>
                <a:gd name="connsiteY60" fmla="*/ 74540 h 605946"/>
                <a:gd name="connsiteX61" fmla="*/ 474891 w 564311"/>
                <a:gd name="connsiteY61" fmla="*/ 77958 h 605946"/>
                <a:gd name="connsiteX62" fmla="*/ 478710 w 564311"/>
                <a:gd name="connsiteY62" fmla="*/ 77169 h 605946"/>
                <a:gd name="connsiteX63" fmla="*/ 564311 w 564311"/>
                <a:gd name="connsiteY63" fmla="*/ 145662 h 605946"/>
                <a:gd name="connsiteX64" fmla="*/ 541133 w 564311"/>
                <a:gd name="connsiteY64" fmla="*/ 197590 h 605946"/>
                <a:gd name="connsiteX65" fmla="*/ 413784 w 564311"/>
                <a:gd name="connsiteY65" fmla="*/ 116608 h 605946"/>
                <a:gd name="connsiteX66" fmla="*/ 318701 w 564311"/>
                <a:gd name="connsiteY66" fmla="*/ 62840 h 605946"/>
                <a:gd name="connsiteX67" fmla="*/ 291835 w 564311"/>
                <a:gd name="connsiteY67" fmla="*/ 66126 h 605946"/>
                <a:gd name="connsiteX68" fmla="*/ 263652 w 564311"/>
                <a:gd name="connsiteY68" fmla="*/ 32997 h 605946"/>
                <a:gd name="connsiteX69" fmla="*/ 323047 w 564311"/>
                <a:gd name="connsiteY69" fmla="*/ 0 h 6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311" h="605946">
                  <a:moveTo>
                    <a:pt x="318467" y="451196"/>
                  </a:moveTo>
                  <a:lnTo>
                    <a:pt x="359954" y="451196"/>
                  </a:lnTo>
                  <a:cubicBezTo>
                    <a:pt x="360613" y="451196"/>
                    <a:pt x="361272" y="451590"/>
                    <a:pt x="361667" y="452248"/>
                  </a:cubicBezTo>
                  <a:cubicBezTo>
                    <a:pt x="361930" y="452905"/>
                    <a:pt x="361798" y="453694"/>
                    <a:pt x="361272" y="454220"/>
                  </a:cubicBezTo>
                  <a:lnTo>
                    <a:pt x="327028" y="492875"/>
                  </a:lnTo>
                  <a:lnTo>
                    <a:pt x="347047" y="492875"/>
                  </a:lnTo>
                  <a:cubicBezTo>
                    <a:pt x="347706" y="492875"/>
                    <a:pt x="348364" y="493269"/>
                    <a:pt x="348628" y="493926"/>
                  </a:cubicBezTo>
                  <a:cubicBezTo>
                    <a:pt x="348891" y="494584"/>
                    <a:pt x="348759" y="495241"/>
                    <a:pt x="348364" y="495767"/>
                  </a:cubicBezTo>
                  <a:lnTo>
                    <a:pt x="245897" y="605420"/>
                  </a:lnTo>
                  <a:cubicBezTo>
                    <a:pt x="245633" y="605815"/>
                    <a:pt x="245106" y="605946"/>
                    <a:pt x="244580" y="605946"/>
                  </a:cubicBezTo>
                  <a:cubicBezTo>
                    <a:pt x="244185" y="605946"/>
                    <a:pt x="243789" y="605815"/>
                    <a:pt x="243526" y="605552"/>
                  </a:cubicBezTo>
                  <a:cubicBezTo>
                    <a:pt x="242736" y="605026"/>
                    <a:pt x="242604" y="603974"/>
                    <a:pt x="243131" y="603185"/>
                  </a:cubicBezTo>
                  <a:lnTo>
                    <a:pt x="304374" y="515226"/>
                  </a:lnTo>
                  <a:lnTo>
                    <a:pt x="267760" y="515226"/>
                  </a:lnTo>
                  <a:cubicBezTo>
                    <a:pt x="267101" y="515226"/>
                    <a:pt x="266443" y="514832"/>
                    <a:pt x="266180" y="514174"/>
                  </a:cubicBezTo>
                  <a:cubicBezTo>
                    <a:pt x="265784" y="513648"/>
                    <a:pt x="265916" y="512859"/>
                    <a:pt x="266443" y="512333"/>
                  </a:cubicBezTo>
                  <a:lnTo>
                    <a:pt x="317150" y="451853"/>
                  </a:lnTo>
                  <a:cubicBezTo>
                    <a:pt x="317413" y="451459"/>
                    <a:pt x="317940" y="451196"/>
                    <a:pt x="318467" y="451196"/>
                  </a:cubicBezTo>
                  <a:close/>
                  <a:moveTo>
                    <a:pt x="130551" y="357061"/>
                  </a:moveTo>
                  <a:lnTo>
                    <a:pt x="134633" y="363111"/>
                  </a:lnTo>
                  <a:cubicBezTo>
                    <a:pt x="137926" y="367977"/>
                    <a:pt x="154256" y="392703"/>
                    <a:pt x="154256" y="404014"/>
                  </a:cubicBezTo>
                  <a:cubicBezTo>
                    <a:pt x="154256" y="416903"/>
                    <a:pt x="143589" y="427556"/>
                    <a:pt x="130551" y="427556"/>
                  </a:cubicBezTo>
                  <a:cubicBezTo>
                    <a:pt x="117513" y="427556"/>
                    <a:pt x="106977" y="416903"/>
                    <a:pt x="106977" y="404014"/>
                  </a:cubicBezTo>
                  <a:cubicBezTo>
                    <a:pt x="106977" y="392703"/>
                    <a:pt x="123307" y="367977"/>
                    <a:pt x="126468" y="363111"/>
                  </a:cubicBezTo>
                  <a:close/>
                  <a:moveTo>
                    <a:pt x="399430" y="347722"/>
                  </a:moveTo>
                  <a:cubicBezTo>
                    <a:pt x="405883" y="358107"/>
                    <a:pt x="412862" y="371122"/>
                    <a:pt x="412862" y="375986"/>
                  </a:cubicBezTo>
                  <a:cubicBezTo>
                    <a:pt x="412862" y="383348"/>
                    <a:pt x="406804" y="389264"/>
                    <a:pt x="399430" y="389264"/>
                  </a:cubicBezTo>
                  <a:cubicBezTo>
                    <a:pt x="392055" y="389264"/>
                    <a:pt x="385997" y="383348"/>
                    <a:pt x="385997" y="375986"/>
                  </a:cubicBezTo>
                  <a:cubicBezTo>
                    <a:pt x="385997" y="371122"/>
                    <a:pt x="392977" y="358107"/>
                    <a:pt x="399430" y="347722"/>
                  </a:cubicBezTo>
                  <a:close/>
                  <a:moveTo>
                    <a:pt x="261677" y="336022"/>
                  </a:moveTo>
                  <a:lnTo>
                    <a:pt x="324759" y="336022"/>
                  </a:lnTo>
                  <a:lnTo>
                    <a:pt x="267603" y="400439"/>
                  </a:lnTo>
                  <a:cubicBezTo>
                    <a:pt x="266813" y="401359"/>
                    <a:pt x="266681" y="402542"/>
                    <a:pt x="267077" y="403725"/>
                  </a:cubicBezTo>
                  <a:cubicBezTo>
                    <a:pt x="267603" y="404777"/>
                    <a:pt x="268657" y="405434"/>
                    <a:pt x="269974" y="405434"/>
                  </a:cubicBezTo>
                  <a:lnTo>
                    <a:pt x="303951" y="405434"/>
                  </a:lnTo>
                  <a:lnTo>
                    <a:pt x="161984" y="557538"/>
                  </a:lnTo>
                  <a:lnTo>
                    <a:pt x="246137" y="436591"/>
                  </a:lnTo>
                  <a:cubicBezTo>
                    <a:pt x="246796" y="435671"/>
                    <a:pt x="246796" y="434356"/>
                    <a:pt x="246269" y="433436"/>
                  </a:cubicBezTo>
                  <a:cubicBezTo>
                    <a:pt x="245742" y="432384"/>
                    <a:pt x="244688" y="431727"/>
                    <a:pt x="243635" y="431727"/>
                  </a:cubicBezTo>
                  <a:lnTo>
                    <a:pt x="181343" y="431727"/>
                  </a:lnTo>
                  <a:close/>
                  <a:moveTo>
                    <a:pt x="195040" y="19588"/>
                  </a:moveTo>
                  <a:cubicBezTo>
                    <a:pt x="232968" y="19588"/>
                    <a:pt x="267340" y="40622"/>
                    <a:pt x="284592" y="74540"/>
                  </a:cubicBezTo>
                  <a:lnTo>
                    <a:pt x="286567" y="78352"/>
                  </a:lnTo>
                  <a:lnTo>
                    <a:pt x="290650" y="77169"/>
                  </a:lnTo>
                  <a:cubicBezTo>
                    <a:pt x="299868" y="74409"/>
                    <a:pt x="309350" y="73094"/>
                    <a:pt x="318701" y="73094"/>
                  </a:cubicBezTo>
                  <a:cubicBezTo>
                    <a:pt x="355180" y="73094"/>
                    <a:pt x="388894" y="92945"/>
                    <a:pt x="406541" y="124891"/>
                  </a:cubicBezTo>
                  <a:lnTo>
                    <a:pt x="408516" y="128309"/>
                  </a:lnTo>
                  <a:lnTo>
                    <a:pt x="412204" y="127388"/>
                  </a:lnTo>
                  <a:cubicBezTo>
                    <a:pt x="476734" y="113322"/>
                    <a:pt x="534548" y="162884"/>
                    <a:pt x="534548" y="225329"/>
                  </a:cubicBezTo>
                  <a:cubicBezTo>
                    <a:pt x="534548" y="280675"/>
                    <a:pt x="489509" y="325636"/>
                    <a:pt x="434065" y="325636"/>
                  </a:cubicBezTo>
                  <a:lnTo>
                    <a:pt x="100483" y="325636"/>
                  </a:lnTo>
                  <a:cubicBezTo>
                    <a:pt x="45039" y="325636"/>
                    <a:pt x="0" y="280675"/>
                    <a:pt x="0" y="225329"/>
                  </a:cubicBezTo>
                  <a:cubicBezTo>
                    <a:pt x="0" y="173795"/>
                    <a:pt x="38586" y="130938"/>
                    <a:pt x="89947" y="125548"/>
                  </a:cubicBezTo>
                  <a:lnTo>
                    <a:pt x="94557" y="124496"/>
                  </a:lnTo>
                  <a:lnTo>
                    <a:pt x="94557" y="119895"/>
                  </a:lnTo>
                  <a:cubicBezTo>
                    <a:pt x="94557" y="64549"/>
                    <a:pt x="139596" y="19588"/>
                    <a:pt x="195040" y="19588"/>
                  </a:cubicBezTo>
                  <a:close/>
                  <a:moveTo>
                    <a:pt x="323047" y="0"/>
                  </a:moveTo>
                  <a:cubicBezTo>
                    <a:pt x="349649" y="0"/>
                    <a:pt x="373749" y="14724"/>
                    <a:pt x="385865" y="38519"/>
                  </a:cubicBezTo>
                  <a:lnTo>
                    <a:pt x="387709" y="42331"/>
                  </a:lnTo>
                  <a:lnTo>
                    <a:pt x="391923" y="41148"/>
                  </a:lnTo>
                  <a:cubicBezTo>
                    <a:pt x="423661" y="31946"/>
                    <a:pt x="457507" y="46538"/>
                    <a:pt x="473047" y="74540"/>
                  </a:cubicBezTo>
                  <a:lnTo>
                    <a:pt x="474891" y="77958"/>
                  </a:lnTo>
                  <a:lnTo>
                    <a:pt x="478710" y="77169"/>
                  </a:lnTo>
                  <a:cubicBezTo>
                    <a:pt x="524013" y="67178"/>
                    <a:pt x="564311" y="102016"/>
                    <a:pt x="564311" y="145662"/>
                  </a:cubicBezTo>
                  <a:cubicBezTo>
                    <a:pt x="564311" y="166302"/>
                    <a:pt x="555356" y="184707"/>
                    <a:pt x="541133" y="197590"/>
                  </a:cubicBezTo>
                  <a:cubicBezTo>
                    <a:pt x="527042" y="143690"/>
                    <a:pt x="473442" y="105565"/>
                    <a:pt x="413784" y="116608"/>
                  </a:cubicBezTo>
                  <a:cubicBezTo>
                    <a:pt x="393767" y="83348"/>
                    <a:pt x="357682" y="62840"/>
                    <a:pt x="318701" y="62840"/>
                  </a:cubicBezTo>
                  <a:cubicBezTo>
                    <a:pt x="309746" y="62840"/>
                    <a:pt x="300659" y="63891"/>
                    <a:pt x="291835" y="66126"/>
                  </a:cubicBezTo>
                  <a:cubicBezTo>
                    <a:pt x="284592" y="53111"/>
                    <a:pt x="274978" y="41937"/>
                    <a:pt x="263652" y="32997"/>
                  </a:cubicBezTo>
                  <a:cubicBezTo>
                    <a:pt x="276163" y="13278"/>
                    <a:pt x="298025" y="0"/>
                    <a:pt x="32304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nvGrpSpPr>
          <p:cNvPr id="54" name="组合 53">
            <a:extLst>
              <a:ext uri="{FF2B5EF4-FFF2-40B4-BE49-F238E27FC236}">
                <a16:creationId xmlns:a16="http://schemas.microsoft.com/office/drawing/2014/main" id="{ADC3086E-022C-4D5A-B8D6-BB1AEB01D18E}"/>
              </a:ext>
            </a:extLst>
          </p:cNvPr>
          <p:cNvGrpSpPr/>
          <p:nvPr/>
        </p:nvGrpSpPr>
        <p:grpSpPr>
          <a:xfrm>
            <a:off x="412248" y="539282"/>
            <a:ext cx="5345729" cy="1323439"/>
            <a:chOff x="412248" y="539282"/>
            <a:chExt cx="5345729" cy="1323439"/>
          </a:xfrm>
        </p:grpSpPr>
        <p:sp>
          <p:nvSpPr>
            <p:cNvPr id="47" name="文本框 46">
              <a:extLst>
                <a:ext uri="{FF2B5EF4-FFF2-40B4-BE49-F238E27FC236}">
                  <a16:creationId xmlns:a16="http://schemas.microsoft.com/office/drawing/2014/main" id="{1F8B3A93-BAE5-4D10-A9D2-2308285C9A73}"/>
                </a:ext>
              </a:extLst>
            </p:cNvPr>
            <p:cNvSpPr txBox="1"/>
            <p:nvPr/>
          </p:nvSpPr>
          <p:spPr>
            <a:xfrm>
              <a:off x="412248" y="539282"/>
              <a:ext cx="5345729" cy="1323439"/>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方案思路</a:t>
              </a:r>
              <a:r>
                <a:rPr lang="en-US" altLang="zh-CN" sz="4000" b="1" dirty="0">
                  <a:solidFill>
                    <a:srgbClr val="06383C"/>
                  </a:solidFill>
                  <a:latin typeface="Arial Black" panose="020B0A04020102020204" pitchFamily="34" charset="0"/>
                </a:rPr>
                <a:t>——</a:t>
              </a:r>
              <a:r>
                <a:rPr lang="en-US" altLang="zh-CN" sz="4000" b="1" dirty="0" err="1">
                  <a:solidFill>
                    <a:schemeClr val="bg2">
                      <a:lumMod val="25000"/>
                    </a:schemeClr>
                  </a:solidFill>
                  <a:latin typeface="Lato Black" panose="020F0A02020204030203" pitchFamily="34" charset="0"/>
                  <a:ea typeface="思源黑体 CN Light" panose="020B0300000000000000" pitchFamily="34" charset="-122"/>
                </a:rPr>
                <a:t>Main</a:t>
              </a:r>
              <a:r>
                <a:rPr lang="en-US" altLang="zh-CN" sz="4000" b="1"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.R</a:t>
              </a:r>
              <a:endParaRPr lang="en-US" altLang="zh-CN" sz="4000" b="1"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endParaRPr lang="en-US" altLang="zh-CN" sz="4000" dirty="0">
                <a:solidFill>
                  <a:srgbClr val="06383C"/>
                </a:solidFill>
                <a:latin typeface="Arial Black" panose="020B0A04020102020204" pitchFamily="34" charset="0"/>
              </a:endParaRPr>
            </a:p>
          </p:txBody>
        </p:sp>
        <p:sp>
          <p:nvSpPr>
            <p:cNvPr id="48" name="矩形 47">
              <a:extLst>
                <a:ext uri="{FF2B5EF4-FFF2-40B4-BE49-F238E27FC236}">
                  <a16:creationId xmlns:a16="http://schemas.microsoft.com/office/drawing/2014/main" id="{5DBB521A-1259-4EBB-B0C3-497A9D15F36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9" name="组合 48">
              <a:extLst>
                <a:ext uri="{FF2B5EF4-FFF2-40B4-BE49-F238E27FC236}">
                  <a16:creationId xmlns:a16="http://schemas.microsoft.com/office/drawing/2014/main" id="{98F0E149-759A-41D8-8370-88FBF816859E}"/>
                </a:ext>
              </a:extLst>
            </p:cNvPr>
            <p:cNvGrpSpPr/>
            <p:nvPr/>
          </p:nvGrpSpPr>
          <p:grpSpPr>
            <a:xfrm>
              <a:off x="608535" y="1267549"/>
              <a:ext cx="328578" cy="328574"/>
              <a:chOff x="7719249" y="5265420"/>
              <a:chExt cx="499840" cy="499834"/>
            </a:xfrm>
          </p:grpSpPr>
          <p:sp>
            <p:nvSpPr>
              <p:cNvPr id="50" name="椭圆 49">
                <a:extLst>
                  <a:ext uri="{FF2B5EF4-FFF2-40B4-BE49-F238E27FC236}">
                    <a16:creationId xmlns:a16="http://schemas.microsoft.com/office/drawing/2014/main" id="{5A660423-16B2-4131-A41A-814AC21785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34211A54-A28F-46EB-9130-1FCD4C5F474A}"/>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52" name="图形 51">
            <a:extLst>
              <a:ext uri="{FF2B5EF4-FFF2-40B4-BE49-F238E27FC236}">
                <a16:creationId xmlns:a16="http://schemas.microsoft.com/office/drawing/2014/main" id="{A4AB2CD8-9B28-429F-A1BB-4D936B093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56" name="矩形 55">
            <a:extLst>
              <a:ext uri="{FF2B5EF4-FFF2-40B4-BE49-F238E27FC236}">
                <a16:creationId xmlns:a16="http://schemas.microsoft.com/office/drawing/2014/main" id="{12A7F51F-2B02-4632-A7BF-C7C42148605E}"/>
              </a:ext>
            </a:extLst>
          </p:cNvPr>
          <p:cNvSpPr/>
          <p:nvPr/>
        </p:nvSpPr>
        <p:spPr>
          <a:xfrm>
            <a:off x="1636723" y="2133580"/>
            <a:ext cx="4121683"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读取文件夹下的栅格数据</a:t>
            </a:r>
          </a:p>
          <a:p>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遍历指定文件夹，将已经转换好的</a:t>
            </a:r>
            <a:r>
              <a:rPr lang="en-US" altLang="zh-CN" sz="1400" dirty="0" err="1">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Geotiff</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格式的数据集读入</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51C64880-E344-40DF-BF27-F6D87A36EDC6}"/>
              </a:ext>
            </a:extLst>
          </p:cNvPr>
          <p:cNvSpPr/>
          <p:nvPr/>
        </p:nvSpPr>
        <p:spPr>
          <a:xfrm>
            <a:off x="1636723" y="3060742"/>
            <a:ext cx="5757128"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数据清理和格式化为正确的</a:t>
            </a:r>
            <a:r>
              <a:rPr lang="en-US" altLang="zh-CN" dirty="0" err="1">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tibble</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将若干栅格数据转换为</a:t>
            </a:r>
            <a:r>
              <a:rPr lang="en-US" altLang="zh-CN" sz="1400" dirty="0" err="1">
                <a:solidFill>
                  <a:srgbClr val="F2F2F2">
                    <a:lumMod val="50000"/>
                  </a:srgbClr>
                </a:solidFill>
                <a:latin typeface="Lato" panose="020F0502020204030203" pitchFamily="34" charset="0"/>
                <a:ea typeface="思源黑体 CN Light" panose="020B0300000000000000" pitchFamily="34" charset="-122"/>
              </a:rPr>
              <a:t>tibble</a:t>
            </a:r>
            <a:r>
              <a:rPr lang="zh-CN" altLang="en-US" sz="1400" dirty="0">
                <a:solidFill>
                  <a:srgbClr val="F2F2F2">
                    <a:lumMod val="50000"/>
                  </a:srgbClr>
                </a:solidFill>
                <a:latin typeface="Lato" panose="020F0502020204030203" pitchFamily="34" charset="0"/>
                <a:ea typeface="思源黑体 CN Light" panose="020B0300000000000000" pitchFamily="34" charset="-122"/>
              </a:rPr>
              <a:t>格式的数据，并清除其中的无效点和异常点</a:t>
            </a:r>
            <a:endParaRPr lang="zh-CN" altLang="en-US" sz="1400" dirty="0"/>
          </a:p>
        </p:txBody>
      </p:sp>
      <p:sp>
        <p:nvSpPr>
          <p:cNvPr id="58" name="矩形 57">
            <a:extLst>
              <a:ext uri="{FF2B5EF4-FFF2-40B4-BE49-F238E27FC236}">
                <a16:creationId xmlns:a16="http://schemas.microsoft.com/office/drawing/2014/main" id="{B6E04AA9-13E2-4222-94DB-D26278E400BD}"/>
              </a:ext>
            </a:extLst>
          </p:cNvPr>
          <p:cNvSpPr/>
          <p:nvPr/>
        </p:nvSpPr>
        <p:spPr>
          <a:xfrm>
            <a:off x="1636723" y="4095056"/>
            <a:ext cx="5757131"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转换计算得到需要的数据信息</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通过长宽变换，数值计算</a:t>
            </a:r>
            <a:endParaRPr lang="zh-CN" altLang="en-US" sz="1400" dirty="0"/>
          </a:p>
        </p:txBody>
      </p:sp>
      <p:sp>
        <p:nvSpPr>
          <p:cNvPr id="59" name="矩形 58">
            <a:extLst>
              <a:ext uri="{FF2B5EF4-FFF2-40B4-BE49-F238E27FC236}">
                <a16:creationId xmlns:a16="http://schemas.microsoft.com/office/drawing/2014/main" id="{8C960196-177F-4CBC-8725-47C26C1B6C09}"/>
              </a:ext>
            </a:extLst>
          </p:cNvPr>
          <p:cNvSpPr/>
          <p:nvPr/>
        </p:nvSpPr>
        <p:spPr>
          <a:xfrm>
            <a:off x="1652436" y="4958701"/>
            <a:ext cx="6317566"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生成各国散点图及光滑曲线</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通过</a:t>
            </a:r>
            <a:r>
              <a:rPr lang="en-US" altLang="zh-CN" sz="1400" dirty="0" err="1">
                <a:solidFill>
                  <a:srgbClr val="F2F2F2">
                    <a:lumMod val="50000"/>
                  </a:srgbClr>
                </a:solidFill>
                <a:latin typeface="Lato" panose="020F0502020204030203" pitchFamily="34" charset="0"/>
                <a:ea typeface="思源黑体 CN Light" panose="020B0300000000000000" pitchFamily="34" charset="-122"/>
              </a:rPr>
              <a:t>ggplot</a:t>
            </a:r>
            <a:r>
              <a:rPr lang="zh-CN" altLang="en-US" sz="1400" dirty="0">
                <a:solidFill>
                  <a:srgbClr val="F2F2F2">
                    <a:lumMod val="50000"/>
                  </a:srgbClr>
                </a:solidFill>
                <a:latin typeface="Lato" panose="020F0502020204030203" pitchFamily="34" charset="0"/>
                <a:ea typeface="思源黑体 CN Light" panose="020B0300000000000000" pitchFamily="34" charset="-122"/>
              </a:rPr>
              <a:t>美化图像效果，生成对应标题，生成散点图像及对应的平滑曲线</a:t>
            </a:r>
            <a:endParaRPr lang="zh-CN" altLang="en-US" sz="1400" dirty="0"/>
          </a:p>
        </p:txBody>
      </p:sp>
      <p:pic>
        <p:nvPicPr>
          <p:cNvPr id="6" name="图片 5">
            <a:extLst>
              <a:ext uri="{FF2B5EF4-FFF2-40B4-BE49-F238E27FC236}">
                <a16:creationId xmlns:a16="http://schemas.microsoft.com/office/drawing/2014/main" id="{8E251346-B9A3-41A4-82D2-00A5454995E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5298" y="2745840"/>
            <a:ext cx="3706771" cy="19634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1366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0" y="508715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6172200"/>
            <a:ext cx="12192000" cy="685800"/>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026651"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数据分析</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金砖五国</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grpSp>
        <p:nvGrpSpPr>
          <p:cNvPr id="12" name="组合 11">
            <a:extLst>
              <a:ext uri="{FF2B5EF4-FFF2-40B4-BE49-F238E27FC236}">
                <a16:creationId xmlns:a16="http://schemas.microsoft.com/office/drawing/2014/main" id="{A3C651FC-FEC9-477A-AB3C-7042F6C84B66}"/>
              </a:ext>
            </a:extLst>
          </p:cNvPr>
          <p:cNvGrpSpPr/>
          <p:nvPr/>
        </p:nvGrpSpPr>
        <p:grpSpPr>
          <a:xfrm>
            <a:off x="412248" y="1127338"/>
            <a:ext cx="8150113" cy="5191380"/>
            <a:chOff x="608535" y="1172946"/>
            <a:chExt cx="8150113" cy="5191380"/>
          </a:xfrm>
        </p:grpSpPr>
        <p:grpSp>
          <p:nvGrpSpPr>
            <p:cNvPr id="7" name="组合 6">
              <a:extLst>
                <a:ext uri="{FF2B5EF4-FFF2-40B4-BE49-F238E27FC236}">
                  <a16:creationId xmlns:a16="http://schemas.microsoft.com/office/drawing/2014/main" id="{6DF284A5-DEE5-49E1-9D2E-50991AC32142}"/>
                </a:ext>
              </a:extLst>
            </p:cNvPr>
            <p:cNvGrpSpPr/>
            <p:nvPr/>
          </p:nvGrpSpPr>
          <p:grpSpPr>
            <a:xfrm>
              <a:off x="4857375" y="1172946"/>
              <a:ext cx="3803113" cy="2438317"/>
              <a:chOff x="5524501" y="1134036"/>
              <a:chExt cx="3965859" cy="2592143"/>
            </a:xfrm>
          </p:grpSpPr>
          <p:pic>
            <p:nvPicPr>
              <p:cNvPr id="5" name="图片 4">
                <a:extLst>
                  <a:ext uri="{FF2B5EF4-FFF2-40B4-BE49-F238E27FC236}">
                    <a16:creationId xmlns:a16="http://schemas.microsoft.com/office/drawing/2014/main" id="{FD2C92DF-F322-4FA4-AFD0-B32295EB0597}"/>
                  </a:ext>
                </a:extLst>
              </p:cNvPr>
              <p:cNvPicPr>
                <a:picLocks noChangeAspect="1"/>
              </p:cNvPicPr>
              <p:nvPr/>
            </p:nvPicPr>
            <p:blipFill rotWithShape="1">
              <a:blip r:embed="rId6">
                <a:extLst>
                  <a:ext uri="{28A0092B-C50C-407E-A947-70E740481C1C}">
                    <a14:useLocalDpi xmlns:a14="http://schemas.microsoft.com/office/drawing/2010/main" val="0"/>
                  </a:ext>
                </a:extLst>
              </a:blip>
              <a:srcRect r="9835"/>
              <a:stretch/>
            </p:blipFill>
            <p:spPr>
              <a:xfrm>
                <a:off x="5524501" y="1396385"/>
                <a:ext cx="3965859" cy="2329794"/>
              </a:xfrm>
              <a:prstGeom prst="rect">
                <a:avLst/>
              </a:prstGeom>
            </p:spPr>
          </p:pic>
          <p:sp>
            <p:nvSpPr>
              <p:cNvPr id="14" name="文本框 13">
                <a:extLst>
                  <a:ext uri="{FF2B5EF4-FFF2-40B4-BE49-F238E27FC236}">
                    <a16:creationId xmlns:a16="http://schemas.microsoft.com/office/drawing/2014/main" id="{8006F879-4B1C-4BF9-980C-4C14B739C1B9}"/>
                  </a:ext>
                </a:extLst>
              </p:cNvPr>
              <p:cNvSpPr txBox="1"/>
              <p:nvPr/>
            </p:nvSpPr>
            <p:spPr>
              <a:xfrm>
                <a:off x="5745922" y="1134036"/>
                <a:ext cx="3533287" cy="369332"/>
              </a:xfrm>
              <a:prstGeom prst="rect">
                <a:avLst/>
              </a:prstGeom>
              <a:noFill/>
            </p:spPr>
            <p:txBody>
              <a:bodyPr wrap="square" rtlCol="0">
                <a:spAutoFit/>
              </a:bodyPr>
              <a:lstStyle/>
              <a:p>
                <a:pPr algn="ctr"/>
                <a:r>
                  <a:rPr lang="zh-CN" altLang="en-US" dirty="0"/>
                  <a:t>中国</a:t>
                </a:r>
              </a:p>
            </p:txBody>
          </p:sp>
        </p:grpSp>
        <p:grpSp>
          <p:nvGrpSpPr>
            <p:cNvPr id="6" name="组合 5">
              <a:extLst>
                <a:ext uri="{FF2B5EF4-FFF2-40B4-BE49-F238E27FC236}">
                  <a16:creationId xmlns:a16="http://schemas.microsoft.com/office/drawing/2014/main" id="{DC5CF10F-F36F-4E2F-9B34-EA19B24F8B65}"/>
                </a:ext>
              </a:extLst>
            </p:cNvPr>
            <p:cNvGrpSpPr/>
            <p:nvPr/>
          </p:nvGrpSpPr>
          <p:grpSpPr>
            <a:xfrm>
              <a:off x="715758" y="1332954"/>
              <a:ext cx="3695375" cy="2315384"/>
              <a:chOff x="715758" y="1286346"/>
              <a:chExt cx="4041151" cy="2667908"/>
            </a:xfrm>
          </p:grpSpPr>
          <p:pic>
            <p:nvPicPr>
              <p:cNvPr id="4" name="图片 3">
                <a:extLst>
                  <a:ext uri="{FF2B5EF4-FFF2-40B4-BE49-F238E27FC236}">
                    <a16:creationId xmlns:a16="http://schemas.microsoft.com/office/drawing/2014/main" id="{31A3EAB6-C970-44EF-99F2-87DF65EC98DA}"/>
                  </a:ext>
                </a:extLst>
              </p:cNvPr>
              <p:cNvPicPr>
                <a:picLocks noChangeAspect="1"/>
              </p:cNvPicPr>
              <p:nvPr/>
            </p:nvPicPr>
            <p:blipFill rotWithShape="1">
              <a:blip r:embed="rId7">
                <a:extLst>
                  <a:ext uri="{28A0092B-C50C-407E-A947-70E740481C1C}">
                    <a14:useLocalDpi xmlns:a14="http://schemas.microsoft.com/office/drawing/2010/main" val="0"/>
                  </a:ext>
                </a:extLst>
              </a:blip>
              <a:srcRect r="7543"/>
              <a:stretch/>
            </p:blipFill>
            <p:spPr>
              <a:xfrm>
                <a:off x="715758" y="1639074"/>
                <a:ext cx="4041151" cy="2315180"/>
              </a:xfrm>
              <a:prstGeom prst="rect">
                <a:avLst/>
              </a:prstGeom>
            </p:spPr>
          </p:pic>
          <p:sp>
            <p:nvSpPr>
              <p:cNvPr id="2" name="文本框 1">
                <a:extLst>
                  <a:ext uri="{FF2B5EF4-FFF2-40B4-BE49-F238E27FC236}">
                    <a16:creationId xmlns:a16="http://schemas.microsoft.com/office/drawing/2014/main" id="{103AA0B1-05B2-42C0-9070-B9D3F16FC016}"/>
                  </a:ext>
                </a:extLst>
              </p:cNvPr>
              <p:cNvSpPr txBox="1"/>
              <p:nvPr/>
            </p:nvSpPr>
            <p:spPr>
              <a:xfrm>
                <a:off x="1000892" y="1286346"/>
                <a:ext cx="3533287" cy="369332"/>
              </a:xfrm>
              <a:prstGeom prst="rect">
                <a:avLst/>
              </a:prstGeom>
              <a:noFill/>
            </p:spPr>
            <p:txBody>
              <a:bodyPr wrap="square" rtlCol="0">
                <a:spAutoFit/>
              </a:bodyPr>
              <a:lstStyle/>
              <a:p>
                <a:pPr algn="ctr"/>
                <a:r>
                  <a:rPr lang="zh-CN" altLang="en-US" dirty="0"/>
                  <a:t>巴西</a:t>
                </a:r>
              </a:p>
            </p:txBody>
          </p:sp>
        </p:grpSp>
        <p:pic>
          <p:nvPicPr>
            <p:cNvPr id="9" name="图片 8">
              <a:extLst>
                <a:ext uri="{FF2B5EF4-FFF2-40B4-BE49-F238E27FC236}">
                  <a16:creationId xmlns:a16="http://schemas.microsoft.com/office/drawing/2014/main" id="{7A0546C4-71DB-4FE9-BB6D-BF6E4A3A4F31}"/>
                </a:ext>
              </a:extLst>
            </p:cNvPr>
            <p:cNvPicPr>
              <a:picLocks noChangeAspect="1"/>
            </p:cNvPicPr>
            <p:nvPr/>
          </p:nvPicPr>
          <p:blipFill rotWithShape="1">
            <a:blip r:embed="rId8">
              <a:extLst>
                <a:ext uri="{28A0092B-C50C-407E-A947-70E740481C1C}">
                  <a14:useLocalDpi xmlns:a14="http://schemas.microsoft.com/office/drawing/2010/main" val="0"/>
                </a:ext>
              </a:extLst>
            </a:blip>
            <a:srcRect r="7718"/>
            <a:stretch/>
          </p:blipFill>
          <p:spPr>
            <a:xfrm>
              <a:off x="608535" y="4125029"/>
              <a:ext cx="3901273" cy="2239297"/>
            </a:xfrm>
            <a:prstGeom prst="rect">
              <a:avLst/>
            </a:prstGeom>
          </p:spPr>
        </p:pic>
        <p:pic>
          <p:nvPicPr>
            <p:cNvPr id="11" name="图片 10">
              <a:extLst>
                <a:ext uri="{FF2B5EF4-FFF2-40B4-BE49-F238E27FC236}">
                  <a16:creationId xmlns:a16="http://schemas.microsoft.com/office/drawing/2014/main" id="{80FCF68C-8A11-4FF6-A1B6-97E9DCD2958E}"/>
                </a:ext>
              </a:extLst>
            </p:cNvPr>
            <p:cNvPicPr>
              <a:picLocks noChangeAspect="1"/>
            </p:cNvPicPr>
            <p:nvPr/>
          </p:nvPicPr>
          <p:blipFill rotWithShape="1">
            <a:blip r:embed="rId9">
              <a:extLst>
                <a:ext uri="{28A0092B-C50C-407E-A947-70E740481C1C}">
                  <a14:useLocalDpi xmlns:a14="http://schemas.microsoft.com/office/drawing/2010/main" val="0"/>
                </a:ext>
              </a:extLst>
            </a:blip>
            <a:srcRect r="7573"/>
            <a:stretch/>
          </p:blipFill>
          <p:spPr>
            <a:xfrm>
              <a:off x="4857375" y="4125029"/>
              <a:ext cx="3901273" cy="2235781"/>
            </a:xfrm>
            <a:prstGeom prst="rect">
              <a:avLst/>
            </a:prstGeom>
          </p:spPr>
        </p:pic>
        <p:sp>
          <p:nvSpPr>
            <p:cNvPr id="21" name="文本框 20">
              <a:extLst>
                <a:ext uri="{FF2B5EF4-FFF2-40B4-BE49-F238E27FC236}">
                  <a16:creationId xmlns:a16="http://schemas.microsoft.com/office/drawing/2014/main" id="{6BBA2FC7-FAC8-4F9E-94B0-E0C89B99B646}"/>
                </a:ext>
              </a:extLst>
            </p:cNvPr>
            <p:cNvSpPr txBox="1"/>
            <p:nvPr/>
          </p:nvSpPr>
          <p:spPr>
            <a:xfrm>
              <a:off x="5192528" y="3855578"/>
              <a:ext cx="3230966" cy="369332"/>
            </a:xfrm>
            <a:prstGeom prst="rect">
              <a:avLst/>
            </a:prstGeom>
            <a:noFill/>
          </p:spPr>
          <p:txBody>
            <a:bodyPr wrap="square" rtlCol="0">
              <a:spAutoFit/>
            </a:bodyPr>
            <a:lstStyle/>
            <a:p>
              <a:pPr algn="ctr"/>
              <a:r>
                <a:rPr lang="zh-CN" altLang="en-US" dirty="0"/>
                <a:t>俄罗斯</a:t>
              </a:r>
            </a:p>
          </p:txBody>
        </p:sp>
        <p:sp>
          <p:nvSpPr>
            <p:cNvPr id="22" name="文本框 21">
              <a:extLst>
                <a:ext uri="{FF2B5EF4-FFF2-40B4-BE49-F238E27FC236}">
                  <a16:creationId xmlns:a16="http://schemas.microsoft.com/office/drawing/2014/main" id="{4AB8D878-971F-4DAC-85F3-4821F53AAB11}"/>
                </a:ext>
              </a:extLst>
            </p:cNvPr>
            <p:cNvSpPr txBox="1"/>
            <p:nvPr/>
          </p:nvSpPr>
          <p:spPr>
            <a:xfrm>
              <a:off x="919429" y="3855578"/>
              <a:ext cx="3230966" cy="369332"/>
            </a:xfrm>
            <a:prstGeom prst="rect">
              <a:avLst/>
            </a:prstGeom>
            <a:noFill/>
          </p:spPr>
          <p:txBody>
            <a:bodyPr wrap="square" rtlCol="0">
              <a:spAutoFit/>
            </a:bodyPr>
            <a:lstStyle/>
            <a:p>
              <a:pPr algn="ctr"/>
              <a:r>
                <a:rPr lang="zh-CN" altLang="en-US" dirty="0"/>
                <a:t>印度</a:t>
              </a:r>
            </a:p>
          </p:txBody>
        </p:sp>
      </p:grpSp>
      <p:pic>
        <p:nvPicPr>
          <p:cNvPr id="15" name="图片 14">
            <a:extLst>
              <a:ext uri="{FF2B5EF4-FFF2-40B4-BE49-F238E27FC236}">
                <a16:creationId xmlns:a16="http://schemas.microsoft.com/office/drawing/2014/main" id="{CEF63252-216B-4B72-9F69-A42C00B9BBEA}"/>
              </a:ext>
            </a:extLst>
          </p:cNvPr>
          <p:cNvPicPr>
            <a:picLocks noChangeAspect="1"/>
          </p:cNvPicPr>
          <p:nvPr/>
        </p:nvPicPr>
        <p:blipFill rotWithShape="1">
          <a:blip r:embed="rId10">
            <a:extLst>
              <a:ext uri="{28A0092B-C50C-407E-A947-70E740481C1C}">
                <a14:useLocalDpi xmlns:a14="http://schemas.microsoft.com/office/drawing/2010/main" val="0"/>
              </a:ext>
            </a:extLst>
          </a:blip>
          <a:srcRect r="7209"/>
          <a:stretch/>
        </p:blipFill>
        <p:spPr>
          <a:xfrm>
            <a:off x="8562360" y="2849025"/>
            <a:ext cx="3560814" cy="2032652"/>
          </a:xfrm>
          <a:prstGeom prst="rect">
            <a:avLst/>
          </a:prstGeom>
        </p:spPr>
      </p:pic>
      <p:sp>
        <p:nvSpPr>
          <p:cNvPr id="30" name="文本框 29">
            <a:extLst>
              <a:ext uri="{FF2B5EF4-FFF2-40B4-BE49-F238E27FC236}">
                <a16:creationId xmlns:a16="http://schemas.microsoft.com/office/drawing/2014/main" id="{8FE64D93-D51A-4487-B986-259712FAE5BD}"/>
              </a:ext>
            </a:extLst>
          </p:cNvPr>
          <p:cNvSpPr txBox="1"/>
          <p:nvPr/>
        </p:nvSpPr>
        <p:spPr>
          <a:xfrm>
            <a:off x="8727284" y="2485201"/>
            <a:ext cx="3230966" cy="369332"/>
          </a:xfrm>
          <a:prstGeom prst="rect">
            <a:avLst/>
          </a:prstGeom>
          <a:noFill/>
        </p:spPr>
        <p:txBody>
          <a:bodyPr wrap="square" rtlCol="0">
            <a:spAutoFit/>
          </a:bodyPr>
          <a:lstStyle/>
          <a:p>
            <a:pPr algn="ctr"/>
            <a:r>
              <a:rPr lang="zh-CN" altLang="en-US" dirty="0"/>
              <a:t>南非</a:t>
            </a:r>
          </a:p>
        </p:txBody>
      </p:sp>
    </p:spTree>
    <p:extLst>
      <p:ext uri="{BB962C8B-B14F-4D97-AF65-F5344CB8AC3E}">
        <p14:creationId xmlns:p14="http://schemas.microsoft.com/office/powerpoint/2010/main" val="289737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数据分析</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巴西</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4" name="图片 3">
            <a:extLst>
              <a:ext uri="{FF2B5EF4-FFF2-40B4-BE49-F238E27FC236}">
                <a16:creationId xmlns:a16="http://schemas.microsoft.com/office/drawing/2014/main" id="{9194584F-1DE9-42B1-A11D-9CD75237CCED}"/>
              </a:ext>
            </a:extLst>
          </p:cNvPr>
          <p:cNvPicPr>
            <a:picLocks noChangeAspect="1"/>
          </p:cNvPicPr>
          <p:nvPr/>
        </p:nvPicPr>
        <p:blipFill rotWithShape="1">
          <a:blip r:embed="rId5">
            <a:extLst>
              <a:ext uri="{28A0092B-C50C-407E-A947-70E740481C1C}">
                <a14:useLocalDpi xmlns:a14="http://schemas.microsoft.com/office/drawing/2010/main" val="0"/>
              </a:ext>
            </a:extLst>
          </a:blip>
          <a:srcRect r="7578"/>
          <a:stretch/>
        </p:blipFill>
        <p:spPr>
          <a:xfrm>
            <a:off x="3821973" y="1345437"/>
            <a:ext cx="8175876" cy="4685751"/>
          </a:xfrm>
          <a:prstGeom prst="rect">
            <a:avLst/>
          </a:prstGeom>
        </p:spPr>
      </p:pic>
      <p:sp>
        <p:nvSpPr>
          <p:cNvPr id="13" name="文本框 12">
            <a:extLst>
              <a:ext uri="{FF2B5EF4-FFF2-40B4-BE49-F238E27FC236}">
                <a16:creationId xmlns:a16="http://schemas.microsoft.com/office/drawing/2014/main" id="{0079FC55-EDEE-4D79-BEBD-16A0BD413C3F}"/>
              </a:ext>
            </a:extLst>
          </p:cNvPr>
          <p:cNvSpPr txBox="1"/>
          <p:nvPr/>
        </p:nvSpPr>
        <p:spPr>
          <a:xfrm>
            <a:off x="412248" y="1991022"/>
            <a:ext cx="3302502" cy="3285515"/>
          </a:xfrm>
          <a:prstGeom prst="rect">
            <a:avLst/>
          </a:prstGeom>
          <a:noFill/>
        </p:spPr>
        <p:txBody>
          <a:bodyPr wrap="square" rtlCol="0">
            <a:spAutoFit/>
          </a:bodyPr>
          <a:lstStyle/>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巴西是农牧业大国，其经济增速的主要来源依靠其农产品的出口，这意味着其需要大量的耕地以及对自然资源的开采，加上进入新世纪以后，巴西非法开采和砍伐事件日益增多，导致其最大的热带雨林亚马逊丛林破坏加剧。由巴西“生物量地图</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t>
            </a:r>
            <a:r>
              <a:rPr lang="en-US" altLang="zh-CN" sz="1400" dirty="0" err="1">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Mapbiomas</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项目公布的最新数据显示，</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1985</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年至</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2017</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年巴西森林面积减少了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11%</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。这与</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指数变化的趋势是相吻合的。</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Tree>
    <p:extLst>
      <p:ext uri="{BB962C8B-B14F-4D97-AF65-F5344CB8AC3E}">
        <p14:creationId xmlns:p14="http://schemas.microsoft.com/office/powerpoint/2010/main" val="1146658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数据分析</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中国</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pic>
        <p:nvPicPr>
          <p:cNvPr id="4" name="图片 3">
            <a:extLst>
              <a:ext uri="{FF2B5EF4-FFF2-40B4-BE49-F238E27FC236}">
                <a16:creationId xmlns:a16="http://schemas.microsoft.com/office/drawing/2014/main" id="{9194584F-1DE9-42B1-A11D-9CD75237CCED}"/>
              </a:ext>
            </a:extLst>
          </p:cNvPr>
          <p:cNvPicPr>
            <a:picLocks noChangeAspect="1"/>
          </p:cNvPicPr>
          <p:nvPr/>
        </p:nvPicPr>
        <p:blipFill rotWithShape="1">
          <a:blip r:embed="rId6">
            <a:extLst>
              <a:ext uri="{28A0092B-C50C-407E-A947-70E740481C1C}">
                <a14:useLocalDpi xmlns:a14="http://schemas.microsoft.com/office/drawing/2010/main" val="0"/>
              </a:ext>
            </a:extLst>
          </a:blip>
          <a:srcRect l="369" t="-626" r="10846" b="626"/>
          <a:stretch/>
        </p:blipFill>
        <p:spPr>
          <a:xfrm>
            <a:off x="3821973" y="1345437"/>
            <a:ext cx="7854088" cy="4685751"/>
          </a:xfrm>
          <a:prstGeom prst="rect">
            <a:avLst/>
          </a:prstGeom>
        </p:spPr>
      </p:pic>
      <p:sp>
        <p:nvSpPr>
          <p:cNvPr id="13" name="文本框 12">
            <a:extLst>
              <a:ext uri="{FF2B5EF4-FFF2-40B4-BE49-F238E27FC236}">
                <a16:creationId xmlns:a16="http://schemas.microsoft.com/office/drawing/2014/main" id="{0079FC55-EDEE-4D79-BEBD-16A0BD413C3F}"/>
              </a:ext>
            </a:extLst>
          </p:cNvPr>
          <p:cNvSpPr txBox="1"/>
          <p:nvPr/>
        </p:nvSpPr>
        <p:spPr>
          <a:xfrm>
            <a:off x="412248" y="1991022"/>
            <a:ext cx="3302502" cy="3285515"/>
          </a:xfrm>
          <a:prstGeom prst="rect">
            <a:avLst/>
          </a:prstGeom>
          <a:noFill/>
        </p:spPr>
        <p:txBody>
          <a:bodyPr wrap="square" rtlCol="0">
            <a:spAutoFit/>
          </a:bodyPr>
          <a:lstStyle/>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中国的</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指数经历了先增长然后下降的趋势，整体呈波动状态，尤其在</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2000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年和</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2001</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年达到了历史低位。通过资料查询，中国是全球典型的干旱灾害多发区，在这一期间，中国经历了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1998</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6</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月</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-2000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8</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月持续两年的强拉尼娜事件，由此带来了持续三年的干旱和少雨，造成了严重的旱灾，大量植物农作物死亡，这成为了中国</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指数在这一期间大幅下降的主要原因。</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Tree>
    <p:extLst>
      <p:ext uri="{BB962C8B-B14F-4D97-AF65-F5344CB8AC3E}">
        <p14:creationId xmlns:p14="http://schemas.microsoft.com/office/powerpoint/2010/main" val="3909540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数据分析</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中国西北地区</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7BE6D7A3-3CAE-491C-8509-43390FC9A93E}"/>
              </a:ext>
            </a:extLst>
          </p:cNvPr>
          <p:cNvPicPr>
            <a:picLocks noChangeAspect="1"/>
          </p:cNvPicPr>
          <p:nvPr/>
        </p:nvPicPr>
        <p:blipFill rotWithShape="1">
          <a:blip r:embed="rId5">
            <a:extLst>
              <a:ext uri="{28A0092B-C50C-407E-A947-70E740481C1C}">
                <a14:useLocalDpi xmlns:a14="http://schemas.microsoft.com/office/drawing/2010/main" val="0"/>
              </a:ext>
            </a:extLst>
          </a:blip>
          <a:srcRect r="8378"/>
          <a:stretch/>
        </p:blipFill>
        <p:spPr>
          <a:xfrm>
            <a:off x="341854" y="1779845"/>
            <a:ext cx="7174879" cy="4147981"/>
          </a:xfrm>
          <a:prstGeom prst="rect">
            <a:avLst/>
          </a:prstGeom>
        </p:spPr>
      </p:pic>
      <p:sp>
        <p:nvSpPr>
          <p:cNvPr id="14" name="文本框 13">
            <a:extLst>
              <a:ext uri="{FF2B5EF4-FFF2-40B4-BE49-F238E27FC236}">
                <a16:creationId xmlns:a16="http://schemas.microsoft.com/office/drawing/2014/main" id="{20C2ABEB-3FC1-40BE-8255-E97EBB9CB900}"/>
              </a:ext>
            </a:extLst>
          </p:cNvPr>
          <p:cNvSpPr txBox="1"/>
          <p:nvPr/>
        </p:nvSpPr>
        <p:spPr>
          <a:xfrm>
            <a:off x="8203115" y="1991022"/>
            <a:ext cx="3302502" cy="3285515"/>
          </a:xfrm>
          <a:prstGeom prst="rect">
            <a:avLst/>
          </a:prstGeom>
          <a:noFill/>
        </p:spPr>
        <p:txBody>
          <a:bodyPr wrap="square" rtlCol="0">
            <a:spAutoFit/>
          </a:bodyPr>
          <a:lstStyle/>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中国一直以来都坚持可持续发展</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大力</a:t>
            </a:r>
            <a:r>
              <a:rPr lang="zh-CN" altLang="en-US" sz="140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推行植树造林计划</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，例如</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1989</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年提出的</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1989—2000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年全国造林绿化规划纲要等。西北地区是中国植被覆盖面积较少的区域，这里也是植树造林的重点地区。从图中可以看出中国西北部地区的</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指数尽管也受到了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1999-2001</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年的干旱影响，但整体依然呈上升态势，这也表明了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30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年间中国在西北部地区施行的植树造林计划有显著的成效</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Tree>
    <p:extLst>
      <p:ext uri="{BB962C8B-B14F-4D97-AF65-F5344CB8AC3E}">
        <p14:creationId xmlns:p14="http://schemas.microsoft.com/office/powerpoint/2010/main" val="902207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数据分析</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陕西省延安市</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7BE6D7A3-3CAE-491C-8509-43390FC9A93E}"/>
              </a:ext>
            </a:extLst>
          </p:cNvPr>
          <p:cNvPicPr>
            <a:picLocks noChangeAspect="1"/>
          </p:cNvPicPr>
          <p:nvPr/>
        </p:nvPicPr>
        <p:blipFill rotWithShape="1">
          <a:blip r:embed="rId5">
            <a:extLst>
              <a:ext uri="{28A0092B-C50C-407E-A947-70E740481C1C}">
                <a14:useLocalDpi xmlns:a14="http://schemas.microsoft.com/office/drawing/2010/main" val="0"/>
              </a:ext>
            </a:extLst>
          </a:blip>
          <a:srcRect l="-387" t="383" r="8765" b="-383"/>
          <a:stretch/>
        </p:blipFill>
        <p:spPr>
          <a:xfrm>
            <a:off x="341854" y="1779845"/>
            <a:ext cx="7174879" cy="4147981"/>
          </a:xfrm>
          <a:prstGeom prst="rect">
            <a:avLst/>
          </a:prstGeom>
        </p:spPr>
      </p:pic>
      <p:sp>
        <p:nvSpPr>
          <p:cNvPr id="14" name="文本框 13">
            <a:extLst>
              <a:ext uri="{FF2B5EF4-FFF2-40B4-BE49-F238E27FC236}">
                <a16:creationId xmlns:a16="http://schemas.microsoft.com/office/drawing/2014/main" id="{20C2ABEB-3FC1-40BE-8255-E97EBB9CB900}"/>
              </a:ext>
            </a:extLst>
          </p:cNvPr>
          <p:cNvSpPr txBox="1"/>
          <p:nvPr/>
        </p:nvSpPr>
        <p:spPr>
          <a:xfrm>
            <a:off x="8203115" y="3262150"/>
            <a:ext cx="3302502" cy="1023357"/>
          </a:xfrm>
          <a:prstGeom prst="rect">
            <a:avLst/>
          </a:prstGeom>
          <a:noFill/>
        </p:spPr>
        <p:txBody>
          <a:bodyPr wrap="square" rtlCol="0">
            <a:spAutoFit/>
          </a:bodyPr>
          <a:lstStyle/>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从图中可以看出，陕西省西安市与西北地区结果一样，</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指数整体有显著的增长，在</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30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年期间</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指数增长了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13.5%</a:t>
            </a:r>
          </a:p>
        </p:txBody>
      </p:sp>
    </p:spTree>
    <p:extLst>
      <p:ext uri="{BB962C8B-B14F-4D97-AF65-F5344CB8AC3E}">
        <p14:creationId xmlns:p14="http://schemas.microsoft.com/office/powerpoint/2010/main" val="421278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 男人&#10;&#10;描述已自动生成">
            <a:extLst>
              <a:ext uri="{FF2B5EF4-FFF2-40B4-BE49-F238E27FC236}">
                <a16:creationId xmlns:a16="http://schemas.microsoft.com/office/drawing/2014/main" id="{44E680B6-9328-4313-BBB3-B1E4D2E5B8E1}"/>
              </a:ext>
            </a:extLst>
          </p:cNvPr>
          <p:cNvPicPr>
            <a:picLocks noChangeAspect="1"/>
          </p:cNvPicPr>
          <p:nvPr/>
        </p:nvPicPr>
        <p:blipFill>
          <a:blip r:embed="rId2">
            <a:alphaModFix amt="38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任意多边形: 形状 21">
            <a:extLst>
              <a:ext uri="{FF2B5EF4-FFF2-40B4-BE49-F238E27FC236}">
                <a16:creationId xmlns:a16="http://schemas.microsoft.com/office/drawing/2014/main" id="{3E34A7C7-812B-44CA-AC12-1BE9C21C9C69}"/>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5BD2AA48-2DD1-4BAF-A52B-1CBF4BB081F7}"/>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ECA6161B-0D53-4434-9C73-725F9E8A24AF}"/>
              </a:ext>
            </a:extLst>
          </p:cNvPr>
          <p:cNvGrpSpPr/>
          <p:nvPr/>
        </p:nvGrpSpPr>
        <p:grpSpPr>
          <a:xfrm>
            <a:off x="452261" y="2348356"/>
            <a:ext cx="10072864" cy="2811722"/>
            <a:chOff x="452261" y="2357519"/>
            <a:chExt cx="10072864" cy="2811722"/>
          </a:xfrm>
        </p:grpSpPr>
        <p:sp>
          <p:nvSpPr>
            <p:cNvPr id="11" name="文本框 10">
              <a:extLst>
                <a:ext uri="{FF2B5EF4-FFF2-40B4-BE49-F238E27FC236}">
                  <a16:creationId xmlns:a16="http://schemas.microsoft.com/office/drawing/2014/main" id="{8078D55D-47F0-42F8-8E6E-F203522ABA96}"/>
                </a:ext>
              </a:extLst>
            </p:cNvPr>
            <p:cNvSpPr txBox="1"/>
            <p:nvPr/>
          </p:nvSpPr>
          <p:spPr>
            <a:xfrm>
              <a:off x="452261" y="2357519"/>
              <a:ext cx="5181600" cy="646331"/>
            </a:xfrm>
            <a:prstGeom prst="rect">
              <a:avLst/>
            </a:prstGeom>
            <a:noFill/>
          </p:spPr>
          <p:txBody>
            <a:bodyPr wrap="square" rtlCol="0">
              <a:spAutoFit/>
            </a:bodyPr>
            <a:lstStyle/>
            <a:p>
              <a:r>
                <a:rPr lang="zh-CN" altLang="en-US" sz="3600" b="1" dirty="0">
                  <a:solidFill>
                    <a:srgbClr val="06383C"/>
                  </a:solidFill>
                  <a:latin typeface="Arial Black" panose="020B0A04020102020204" pitchFamily="34" charset="0"/>
                </a:rPr>
                <a:t>介绍</a:t>
              </a:r>
              <a:endParaRPr lang="en-US" altLang="zh-CN" sz="3600" b="1" dirty="0">
                <a:solidFill>
                  <a:srgbClr val="06383C"/>
                </a:solidFill>
                <a:latin typeface="Arial Black" panose="020B0A04020102020204" pitchFamily="34" charset="0"/>
              </a:endParaRPr>
            </a:p>
          </p:txBody>
        </p:sp>
        <p:sp>
          <p:nvSpPr>
            <p:cNvPr id="14" name="矩形 13">
              <a:extLst>
                <a:ext uri="{FF2B5EF4-FFF2-40B4-BE49-F238E27FC236}">
                  <a16:creationId xmlns:a16="http://schemas.microsoft.com/office/drawing/2014/main" id="{2C74D010-DBBD-4316-9F1F-D80B8654C8B7}"/>
                </a:ext>
              </a:extLst>
            </p:cNvPr>
            <p:cNvSpPr/>
            <p:nvPr/>
          </p:nvSpPr>
          <p:spPr>
            <a:xfrm>
              <a:off x="610148" y="3161404"/>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文本框 14">
              <a:extLst>
                <a:ext uri="{FF2B5EF4-FFF2-40B4-BE49-F238E27FC236}">
                  <a16:creationId xmlns:a16="http://schemas.microsoft.com/office/drawing/2014/main" id="{F55EE138-884D-44C2-94A7-BAC7DF3693EA}"/>
                </a:ext>
              </a:extLst>
            </p:cNvPr>
            <p:cNvSpPr txBox="1"/>
            <p:nvPr/>
          </p:nvSpPr>
          <p:spPr>
            <a:xfrm>
              <a:off x="519611" y="3418762"/>
              <a:ext cx="10005514" cy="1750479"/>
            </a:xfrm>
            <a:prstGeom prst="rect">
              <a:avLst/>
            </a:prstGeom>
            <a:noFill/>
          </p:spPr>
          <p:txBody>
            <a:bodyPr wrap="square" rtlCol="0">
              <a:spAutoFit/>
            </a:bodyPr>
            <a:lstStyle/>
            <a:p>
              <a:pPr marL="0" marR="0" lvl="0" indent="0" algn="l" defTabSz="914400" rtl="0" eaLnBrk="1" fontAlgn="auto" latinLnBrk="0" hangingPunct="1">
                <a:lnSpc>
                  <a:spcPct val="200000"/>
                </a:lnSpc>
                <a:spcBef>
                  <a:spcPts val="600"/>
                </a:spcBef>
                <a:spcAft>
                  <a:spcPts val="0"/>
                </a:spcAft>
                <a:buClrTx/>
                <a:buSzTx/>
                <a:buFontTx/>
                <a:buNone/>
                <a:tabLst/>
                <a:defRPr/>
              </a:pPr>
              <a:r>
                <a:rPr kumimoji="0" lang="zh-CN" altLang="en-US" sz="1400" b="1"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叶面积指数</a:t>
              </a:r>
              <a:r>
                <a:rPr kumimoji="0" lang="en-US" altLang="zh-CN"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(Leaf Area Index, LAI)</a:t>
              </a:r>
              <a:r>
                <a:rPr kumimoji="0" lang="zh-CN" altLang="en-US"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定义为单位面积内阔叶冠层植被的单侧绿叶面积加上针叶冠层总针叶表面积的一半得到的指数。它是全球陆地生态系统评估和环境变化建模的重要参数之一。</a:t>
              </a:r>
              <a:r>
                <a:rPr kumimoji="0" lang="en-US" altLang="zh-CN"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LAI </a:t>
              </a:r>
              <a:r>
                <a:rPr kumimoji="0" lang="zh-CN" altLang="en-US"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不仅已被成功用于估测林分尺度及景观水平的森林生产力</a:t>
              </a:r>
              <a:r>
                <a:rPr kumimoji="0" lang="en-US" altLang="zh-CN"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 </a:t>
              </a:r>
              <a:r>
                <a:rPr kumimoji="0" lang="zh-CN" altLang="en-US"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rPr>
                <a:t>而且可作为研究许多森林植物生态过程、以及多种植物冠层功能过程的重要参数。</a:t>
              </a:r>
              <a:r>
                <a:rPr lang="zh-CN" altLang="en-US" sz="1400" dirty="0">
                  <a:latin typeface="Lato" panose="020F0502020204030203" pitchFamily="34" charset="0"/>
                  <a:ea typeface="思源黑体 CN Light" panose="020B0300000000000000" pitchFamily="34" charset="-122"/>
                  <a:cs typeface="Open Sans" panose="020B0606030504020204" pitchFamily="34" charset="0"/>
                </a:rPr>
                <a:t>通过对于</a:t>
              </a:r>
              <a:r>
                <a:rPr lang="en-US" altLang="zh-CN" sz="1400" dirty="0">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latin typeface="Lato" panose="020F0502020204030203" pitchFamily="34" charset="0"/>
                  <a:ea typeface="思源黑体 CN Light" panose="020B0300000000000000" pitchFamily="34" charset="-122"/>
                  <a:cs typeface="Open Sans" panose="020B0606030504020204" pitchFamily="34" charset="0"/>
                </a:rPr>
                <a:t>指数的观测和分析，可以了解各地区的植被变化情况。</a:t>
              </a:r>
              <a:endParaRPr kumimoji="0" lang="en-US" altLang="zh-CN" sz="1400" b="0" i="0" u="none" strike="noStrike" kern="1200" cap="none" spc="0" normalizeH="0" baseline="0" noProof="0" dirty="0">
                <a:ln>
                  <a:noFill/>
                </a:ln>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grpSp>
      <p:grpSp>
        <p:nvGrpSpPr>
          <p:cNvPr id="13" name="组合 12">
            <a:extLst>
              <a:ext uri="{FF2B5EF4-FFF2-40B4-BE49-F238E27FC236}">
                <a16:creationId xmlns:a16="http://schemas.microsoft.com/office/drawing/2014/main" id="{6E2C25CA-DD87-454B-95E3-0738AC78C751}"/>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CABA6C45-FD1B-446E-AB71-9C7372D19C59}"/>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641B78D5-F7AB-43EA-8A23-8C711341A5F1}"/>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022043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巴西</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1494D510-A250-46D6-A924-4BBB874B50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652" y="1415018"/>
            <a:ext cx="7123752" cy="5028531"/>
          </a:xfrm>
          <a:prstGeom prst="rect">
            <a:avLst/>
          </a:prstGeom>
        </p:spPr>
      </p:pic>
    </p:spTree>
    <p:extLst>
      <p:ext uri="{BB962C8B-B14F-4D97-AF65-F5344CB8AC3E}">
        <p14:creationId xmlns:p14="http://schemas.microsoft.com/office/powerpoint/2010/main" val="1361594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中国</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1494D510-A250-46D6-A924-4BBB874B50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29652" y="1415018"/>
            <a:ext cx="7123752" cy="5028530"/>
          </a:xfrm>
          <a:prstGeom prst="rect">
            <a:avLst/>
          </a:prstGeom>
        </p:spPr>
      </p:pic>
    </p:spTree>
    <p:extLst>
      <p:ext uri="{BB962C8B-B14F-4D97-AF65-F5344CB8AC3E}">
        <p14:creationId xmlns:p14="http://schemas.microsoft.com/office/powerpoint/2010/main" val="133728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印度</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1494D510-A250-46D6-A924-4BBB874B50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29652" y="1415018"/>
            <a:ext cx="7123752" cy="5028530"/>
          </a:xfrm>
          <a:prstGeom prst="rect">
            <a:avLst/>
          </a:prstGeom>
        </p:spPr>
      </p:pic>
    </p:spTree>
    <p:extLst>
      <p:ext uri="{BB962C8B-B14F-4D97-AF65-F5344CB8AC3E}">
        <p14:creationId xmlns:p14="http://schemas.microsoft.com/office/powerpoint/2010/main" val="3913412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俄罗斯</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1494D510-A250-46D6-A924-4BBB874B50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29652" y="1415018"/>
            <a:ext cx="7123752" cy="5028530"/>
          </a:xfrm>
          <a:prstGeom prst="rect">
            <a:avLst/>
          </a:prstGeom>
        </p:spPr>
      </p:pic>
    </p:spTree>
    <p:extLst>
      <p:ext uri="{BB962C8B-B14F-4D97-AF65-F5344CB8AC3E}">
        <p14:creationId xmlns:p14="http://schemas.microsoft.com/office/powerpoint/2010/main" val="330291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8" y="539282"/>
            <a:ext cx="6541002"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最终结果</a:t>
            </a:r>
            <a:r>
              <a:rPr lang="en-US" altLang="zh-CN" sz="4000" b="1" dirty="0">
                <a:solidFill>
                  <a:srgbClr val="06383C"/>
                </a:solidFill>
                <a:latin typeface="Arial Black" panose="020B0A04020102020204" pitchFamily="34" charset="0"/>
              </a:rPr>
              <a:t>——</a:t>
            </a:r>
            <a:r>
              <a:rPr lang="zh-CN" altLang="en-US" sz="4000" b="1" dirty="0">
                <a:solidFill>
                  <a:srgbClr val="06383C"/>
                </a:solidFill>
                <a:latin typeface="Arial Black" panose="020B0A04020102020204" pitchFamily="34" charset="0"/>
              </a:rPr>
              <a:t>南非</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pic>
        <p:nvPicPr>
          <p:cNvPr id="3" name="图片 2">
            <a:extLst>
              <a:ext uri="{FF2B5EF4-FFF2-40B4-BE49-F238E27FC236}">
                <a16:creationId xmlns:a16="http://schemas.microsoft.com/office/drawing/2014/main" id="{1494D510-A250-46D6-A924-4BBB874B50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29652" y="1415018"/>
            <a:ext cx="7123752" cy="5028530"/>
          </a:xfrm>
          <a:prstGeom prst="rect">
            <a:avLst/>
          </a:prstGeom>
        </p:spPr>
      </p:pic>
    </p:spTree>
    <p:extLst>
      <p:ext uri="{BB962C8B-B14F-4D97-AF65-F5344CB8AC3E}">
        <p14:creationId xmlns:p14="http://schemas.microsoft.com/office/powerpoint/2010/main" val="2521034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B0229E-CAAC-4A10-AC8B-9346CE7B3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5F6D13B0-7666-4792-BA9F-2F94E2854A6B}"/>
              </a:ext>
            </a:extLst>
          </p:cNvPr>
          <p:cNvSpPr txBox="1"/>
          <p:nvPr/>
        </p:nvSpPr>
        <p:spPr>
          <a:xfrm>
            <a:off x="515938" y="2022066"/>
            <a:ext cx="5181600" cy="2062103"/>
          </a:xfrm>
          <a:prstGeom prst="rect">
            <a:avLst/>
          </a:prstGeom>
          <a:noFill/>
        </p:spPr>
        <p:txBody>
          <a:bodyPr wrap="square" rtlCol="0">
            <a:spAutoFit/>
          </a:bodyPr>
          <a:lstStyle/>
          <a:p>
            <a:r>
              <a:rPr lang="en-US" altLang="zh-CN" sz="8800" dirty="0">
                <a:gradFill>
                  <a:gsLst>
                    <a:gs pos="0">
                      <a:srgbClr val="7AC0B5"/>
                    </a:gs>
                    <a:gs pos="100000">
                      <a:srgbClr val="4AA898"/>
                    </a:gs>
                  </a:gsLst>
                  <a:lin ang="2700000" scaled="0"/>
                </a:gradFill>
                <a:latin typeface="Akrobat Black" panose="00000A00000000000000" pitchFamily="50" charset="0"/>
              </a:rPr>
              <a:t>04</a:t>
            </a:r>
          </a:p>
          <a:p>
            <a:r>
              <a:rPr lang="zh-CN" altLang="en-US" sz="4000" dirty="0">
                <a:solidFill>
                  <a:srgbClr val="06383C"/>
                </a:solidFill>
                <a:latin typeface="Arial Black" panose="020B0A04020102020204" pitchFamily="34" charset="0"/>
              </a:rPr>
              <a:t>总结</a:t>
            </a:r>
          </a:p>
        </p:txBody>
      </p:sp>
      <p:sp>
        <p:nvSpPr>
          <p:cNvPr id="14" name="任意多边形: 形状 13">
            <a:extLst>
              <a:ext uri="{FF2B5EF4-FFF2-40B4-BE49-F238E27FC236}">
                <a16:creationId xmlns:a16="http://schemas.microsoft.com/office/drawing/2014/main" id="{452C2DB4-8CB0-44E5-9F02-F95C44E88CF3}"/>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文本框 38">
            <a:extLst>
              <a:ext uri="{FF2B5EF4-FFF2-40B4-BE49-F238E27FC236}">
                <a16:creationId xmlns:a16="http://schemas.microsoft.com/office/drawing/2014/main" id="{B5A5EE6E-0876-459D-8FDF-74F16EE3145D}"/>
              </a:ext>
            </a:extLst>
          </p:cNvPr>
          <p:cNvSpPr txBox="1"/>
          <p:nvPr/>
        </p:nvSpPr>
        <p:spPr>
          <a:xfrm>
            <a:off x="515938" y="4392412"/>
            <a:ext cx="6200364" cy="1102866"/>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总结在本次项目中的经验教训及收获，以及在本课程中的成长</a:t>
            </a:r>
          </a:p>
          <a:p>
            <a:pPr marL="0" marR="0" lvl="0" indent="0" defTabSz="914400" rtl="0" eaLnBrk="1" fontAlgn="auto" latinLnBrk="0" hangingPunct="1">
              <a:lnSpc>
                <a:spcPct val="100000"/>
              </a:lnSpc>
              <a:spcBef>
                <a:spcPts val="1400"/>
              </a:spcBef>
              <a:spcAft>
                <a:spcPts val="0"/>
              </a:spcAft>
              <a:buClrTx/>
              <a:buSzTx/>
              <a:buFontTx/>
              <a:buNone/>
              <a:tabLst/>
              <a:defRPr/>
            </a:pPr>
            <a:endPar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
        <p:nvSpPr>
          <p:cNvPr id="8" name="任意多边形: 形状 7">
            <a:extLst>
              <a:ext uri="{FF2B5EF4-FFF2-40B4-BE49-F238E27FC236}">
                <a16:creationId xmlns:a16="http://schemas.microsoft.com/office/drawing/2014/main" id="{DAC9BE93-5DBB-436E-8F3C-B7D90A37E572}"/>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形 14">
            <a:extLst>
              <a:ext uri="{FF2B5EF4-FFF2-40B4-BE49-F238E27FC236}">
                <a16:creationId xmlns:a16="http://schemas.microsoft.com/office/drawing/2014/main" id="{0EBF4AF5-FC39-497B-B287-35858130E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8CCF66B6-D5EF-447C-8A5F-0DE324699398}"/>
              </a:ext>
            </a:extLst>
          </p:cNvPr>
          <p:cNvSpPr/>
          <p:nvPr/>
        </p:nvSpPr>
        <p:spPr>
          <a:xfrm>
            <a:off x="672607" y="4184786"/>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7" name="组合 16">
            <a:extLst>
              <a:ext uri="{FF2B5EF4-FFF2-40B4-BE49-F238E27FC236}">
                <a16:creationId xmlns:a16="http://schemas.microsoft.com/office/drawing/2014/main" id="{91749FEC-3B26-4608-B0A9-C4284D1272CE}"/>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823AF7D9-16F3-4582-849A-3C25ABF17B26}"/>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55E46488-5232-4715-A600-E3DE3095406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4158596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C6EF7FE6-B9FE-4FFD-9A59-8F0271B8C187}"/>
              </a:ext>
            </a:extLst>
          </p:cNvPr>
          <p:cNvSpPr txBox="1"/>
          <p:nvPr/>
        </p:nvSpPr>
        <p:spPr>
          <a:xfrm>
            <a:off x="412249" y="539282"/>
            <a:ext cx="51816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06383C"/>
                </a:solidFill>
                <a:effectLst/>
                <a:uLnTx/>
                <a:uFillTx/>
                <a:latin typeface="Arial Black" panose="020B0A04020102020204" pitchFamily="34" charset="0"/>
                <a:ea typeface="等线" panose="02010600030101010101" pitchFamily="2" charset="-122"/>
                <a:cs typeface="+mn-cs"/>
              </a:rPr>
              <a:t>项目总结</a:t>
            </a:r>
          </a:p>
        </p:txBody>
      </p:sp>
      <p:sp>
        <p:nvSpPr>
          <p:cNvPr id="27" name="矩形 26">
            <a:extLst>
              <a:ext uri="{FF2B5EF4-FFF2-40B4-BE49-F238E27FC236}">
                <a16:creationId xmlns:a16="http://schemas.microsoft.com/office/drawing/2014/main" id="{5E0ADC32-F141-4819-93ED-F6501BD17DD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8" name="组合 27">
            <a:extLst>
              <a:ext uri="{FF2B5EF4-FFF2-40B4-BE49-F238E27FC236}">
                <a16:creationId xmlns:a16="http://schemas.microsoft.com/office/drawing/2014/main" id="{E9648EE2-174D-4912-B450-4A57E486140E}"/>
              </a:ext>
            </a:extLst>
          </p:cNvPr>
          <p:cNvGrpSpPr/>
          <p:nvPr/>
        </p:nvGrpSpPr>
        <p:grpSpPr>
          <a:xfrm>
            <a:off x="608535" y="1267549"/>
            <a:ext cx="328578" cy="328574"/>
            <a:chOff x="7719249" y="5265420"/>
            <a:chExt cx="499840" cy="499834"/>
          </a:xfrm>
        </p:grpSpPr>
        <p:sp>
          <p:nvSpPr>
            <p:cNvPr id="29" name="椭圆 28">
              <a:extLst>
                <a:ext uri="{FF2B5EF4-FFF2-40B4-BE49-F238E27FC236}">
                  <a16:creationId xmlns:a16="http://schemas.microsoft.com/office/drawing/2014/main" id="{1F2BC079-E2E0-46F0-8B0F-F53E59294C12}"/>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椭圆 29">
              <a:extLst>
                <a:ext uri="{FF2B5EF4-FFF2-40B4-BE49-F238E27FC236}">
                  <a16:creationId xmlns:a16="http://schemas.microsoft.com/office/drawing/2014/main" id="{9EA3F17D-209D-4675-9380-FAA5E6F4CD5E}"/>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31" name="图形 30">
            <a:extLst>
              <a:ext uri="{FF2B5EF4-FFF2-40B4-BE49-F238E27FC236}">
                <a16:creationId xmlns:a16="http://schemas.microsoft.com/office/drawing/2014/main" id="{023F6060-2B88-41D3-9C01-F8415B8743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21" name="文本框 20">
            <a:extLst>
              <a:ext uri="{FF2B5EF4-FFF2-40B4-BE49-F238E27FC236}">
                <a16:creationId xmlns:a16="http://schemas.microsoft.com/office/drawing/2014/main" id="{1F6D1BBC-4F07-4C00-9C89-C79302F78EAB}"/>
              </a:ext>
            </a:extLst>
          </p:cNvPr>
          <p:cNvSpPr txBox="1"/>
          <p:nvPr/>
        </p:nvSpPr>
        <p:spPr>
          <a:xfrm>
            <a:off x="6447855" y="2080682"/>
            <a:ext cx="5228206" cy="2469907"/>
          </a:xfrm>
          <a:prstGeom prst="rect">
            <a:avLst/>
          </a:prstGeom>
          <a:noFill/>
        </p:spPr>
        <p:txBody>
          <a:bodyPr wrap="square" rtlCol="0">
            <a:spAutoFit/>
          </a:bodyPr>
          <a:lstStyle/>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本次项目基于</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MODIS</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及</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AVHRR</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数据，绘制了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1981-2015</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年间月平均</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叶面积指数热力图以及探讨了以金砖五国为代表的的发展中国家</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1982-2011</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30</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年间的</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LAI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叶面积指数变化。通过数据分析可以对各个地区的植被变化情况进行反演推导。</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a:p>
            <a:pPr lvl="0">
              <a:lnSpc>
                <a:spcPct val="150000"/>
              </a:lnSpc>
              <a:spcBef>
                <a:spcPts val="1200"/>
              </a:spcBef>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由于数据集是过去发生的数据集，项目还在分析的基础上增加了验证的步骤，通过资料整理得到的情况与数据变化趋势相吻合，验证了分析结果的正确性。</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38" name="任意多边形: 形状 37">
            <a:extLst>
              <a:ext uri="{FF2B5EF4-FFF2-40B4-BE49-F238E27FC236}">
                <a16:creationId xmlns:a16="http://schemas.microsoft.com/office/drawing/2014/main" id="{AC94A5B4-EC6D-48DA-94D4-BCED7404B76C}"/>
              </a:ext>
            </a:extLst>
          </p:cNvPr>
          <p:cNvSpPr/>
          <p:nvPr/>
        </p:nvSpPr>
        <p:spPr>
          <a:xfrm>
            <a:off x="4676172" y="5441362"/>
            <a:ext cx="7616142" cy="1515023"/>
          </a:xfrm>
          <a:custGeom>
            <a:avLst/>
            <a:gdLst>
              <a:gd name="connsiteX0" fmla="*/ 6315342 w 6315342"/>
              <a:gd name="connsiteY0" fmla="*/ 0 h 1515023"/>
              <a:gd name="connsiteX1" fmla="*/ 6315342 w 6315342"/>
              <a:gd name="connsiteY1" fmla="*/ 1515023 h 1515023"/>
              <a:gd name="connsiteX2" fmla="*/ 0 w 6315342"/>
              <a:gd name="connsiteY2" fmla="*/ 1515023 h 1515023"/>
              <a:gd name="connsiteX3" fmla="*/ 78595 w 6315342"/>
              <a:gd name="connsiteY3" fmla="*/ 1405249 h 1515023"/>
              <a:gd name="connsiteX4" fmla="*/ 1018473 w 6315342"/>
              <a:gd name="connsiteY4" fmla="*/ 632492 h 1515023"/>
              <a:gd name="connsiteX5" fmla="*/ 2546332 w 6315342"/>
              <a:gd name="connsiteY5" fmla="*/ 875560 h 1515023"/>
              <a:gd name="connsiteX6" fmla="*/ 3750099 w 6315342"/>
              <a:gd name="connsiteY6" fmla="*/ 725089 h 1515023"/>
              <a:gd name="connsiteX7" fmla="*/ 4780245 w 6315342"/>
              <a:gd name="connsiteY7" fmla="*/ 192654 h 1515023"/>
              <a:gd name="connsiteX8" fmla="*/ 5740944 w 6315342"/>
              <a:gd name="connsiteY8" fmla="*/ 273677 h 1515023"/>
              <a:gd name="connsiteX9" fmla="*/ 6300869 w 6315342"/>
              <a:gd name="connsiteY9" fmla="*/ 8183 h 151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5342" h="1515023">
                <a:moveTo>
                  <a:pt x="6315342" y="0"/>
                </a:moveTo>
                <a:lnTo>
                  <a:pt x="6315342" y="1515023"/>
                </a:lnTo>
                <a:lnTo>
                  <a:pt x="0" y="1515023"/>
                </a:lnTo>
                <a:lnTo>
                  <a:pt x="78595" y="1405249"/>
                </a:lnTo>
                <a:cubicBezTo>
                  <a:pt x="325198" y="1097740"/>
                  <a:pt x="741163" y="731359"/>
                  <a:pt x="1018473" y="632492"/>
                </a:cubicBezTo>
                <a:cubicBezTo>
                  <a:pt x="1462169" y="474305"/>
                  <a:pt x="2091061" y="860127"/>
                  <a:pt x="2546332" y="875560"/>
                </a:cubicBezTo>
                <a:cubicBezTo>
                  <a:pt x="3001603" y="890993"/>
                  <a:pt x="3377780" y="838907"/>
                  <a:pt x="3750099" y="725089"/>
                </a:cubicBezTo>
                <a:cubicBezTo>
                  <a:pt x="4122418" y="611271"/>
                  <a:pt x="4448437" y="267889"/>
                  <a:pt x="4780245" y="192654"/>
                </a:cubicBezTo>
                <a:cubicBezTo>
                  <a:pt x="5112053" y="117419"/>
                  <a:pt x="5403349" y="337338"/>
                  <a:pt x="5740944" y="273677"/>
                </a:cubicBezTo>
                <a:cubicBezTo>
                  <a:pt x="5909742" y="241847"/>
                  <a:pt x="6109887" y="119348"/>
                  <a:pt x="6300869" y="8183"/>
                </a:cubicBezTo>
                <a:close/>
              </a:path>
            </a:pathLst>
          </a:custGeom>
          <a:gradFill>
            <a:gsLst>
              <a:gs pos="0">
                <a:srgbClr val="4AA898">
                  <a:alpha val="20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图形 1">
            <a:extLst>
              <a:ext uri="{FF2B5EF4-FFF2-40B4-BE49-F238E27FC236}">
                <a16:creationId xmlns:a16="http://schemas.microsoft.com/office/drawing/2014/main" id="{0C91ECA7-85B3-4F47-A452-63CA9C77689C}"/>
              </a:ext>
            </a:extLst>
          </p:cNvPr>
          <p:cNvSpPr/>
          <p:nvPr/>
        </p:nvSpPr>
        <p:spPr>
          <a:xfrm>
            <a:off x="-402720" y="1743592"/>
            <a:ext cx="6146867" cy="6556620"/>
          </a:xfrm>
          <a:custGeom>
            <a:avLst/>
            <a:gdLst>
              <a:gd name="connsiteX0" fmla="*/ 581825 w 6146867"/>
              <a:gd name="connsiteY0" fmla="*/ 6353682 h 6556620"/>
              <a:gd name="connsiteX1" fmla="*/ 2219173 w 6146867"/>
              <a:gd name="connsiteY1" fmla="*/ 6129845 h 6556620"/>
              <a:gd name="connsiteX2" fmla="*/ 2220125 w 6146867"/>
              <a:gd name="connsiteY2" fmla="*/ 6129845 h 6556620"/>
              <a:gd name="connsiteX3" fmla="*/ 2573503 w 6146867"/>
              <a:gd name="connsiteY3" fmla="*/ 5817424 h 6556620"/>
              <a:gd name="connsiteX4" fmla="*/ 3645065 w 6146867"/>
              <a:gd name="connsiteY4" fmla="*/ 5416422 h 6556620"/>
              <a:gd name="connsiteX5" fmla="*/ 3664115 w 6146867"/>
              <a:gd name="connsiteY5" fmla="*/ 5416422 h 6556620"/>
              <a:gd name="connsiteX6" fmla="*/ 3869855 w 6146867"/>
              <a:gd name="connsiteY6" fmla="*/ 5435472 h 6556620"/>
              <a:gd name="connsiteX7" fmla="*/ 4670908 w 6146867"/>
              <a:gd name="connsiteY7" fmla="*/ 5082095 h 6556620"/>
              <a:gd name="connsiteX8" fmla="*/ 4795685 w 6146867"/>
              <a:gd name="connsiteY8" fmla="*/ 4709667 h 6556620"/>
              <a:gd name="connsiteX9" fmla="*/ 4799495 w 6146867"/>
              <a:gd name="connsiteY9" fmla="*/ 4675377 h 6556620"/>
              <a:gd name="connsiteX10" fmla="*/ 4812830 w 6146867"/>
              <a:gd name="connsiteY10" fmla="*/ 4590604 h 6556620"/>
              <a:gd name="connsiteX11" fmla="*/ 5650078 w 6146867"/>
              <a:gd name="connsiteY11" fmla="*/ 3390454 h 6556620"/>
              <a:gd name="connsiteX12" fmla="*/ 5650078 w 6146867"/>
              <a:gd name="connsiteY12" fmla="*/ 3388549 h 6556620"/>
              <a:gd name="connsiteX13" fmla="*/ 6019648 w 6146867"/>
              <a:gd name="connsiteY13" fmla="*/ 3082797 h 6556620"/>
              <a:gd name="connsiteX14" fmla="*/ 5782475 w 6146867"/>
              <a:gd name="connsiteY14" fmla="*/ 1981707 h 6556620"/>
              <a:gd name="connsiteX15" fmla="*/ 5392903 w 6146867"/>
              <a:gd name="connsiteY15" fmla="*/ 1715959 h 6556620"/>
              <a:gd name="connsiteX16" fmla="*/ 4814735 w 6146867"/>
              <a:gd name="connsiteY16" fmla="*/ 1002537 h 6556620"/>
              <a:gd name="connsiteX17" fmla="*/ 4626140 w 6146867"/>
              <a:gd name="connsiteY17" fmla="*/ 544384 h 6556620"/>
              <a:gd name="connsiteX18" fmla="*/ 4624235 w 6146867"/>
              <a:gd name="connsiteY18" fmla="*/ 544384 h 6556620"/>
              <a:gd name="connsiteX19" fmla="*/ 4300385 w 6146867"/>
              <a:gd name="connsiteY19" fmla="*/ 127189 h 6556620"/>
              <a:gd name="connsiteX20" fmla="*/ 3297403 w 6146867"/>
              <a:gd name="connsiteY20" fmla="*/ 241489 h 6556620"/>
              <a:gd name="connsiteX21" fmla="*/ 3125953 w 6146867"/>
              <a:gd name="connsiteY21" fmla="*/ 404367 h 6556620"/>
              <a:gd name="connsiteX22" fmla="*/ 2944978 w 6146867"/>
              <a:gd name="connsiteY22" fmla="*/ 557719 h 6556620"/>
              <a:gd name="connsiteX23" fmla="*/ 2128685 w 6146867"/>
              <a:gd name="connsiteY23" fmla="*/ 923479 h 6556620"/>
              <a:gd name="connsiteX24" fmla="*/ 1900085 w 6146867"/>
              <a:gd name="connsiteY24" fmla="*/ 954912 h 6556620"/>
              <a:gd name="connsiteX25" fmla="*/ 1464793 w 6146867"/>
              <a:gd name="connsiteY25" fmla="*/ 983487 h 6556620"/>
              <a:gd name="connsiteX26" fmla="*/ 537058 w 6146867"/>
              <a:gd name="connsiteY26" fmla="*/ 1492122 h 6556620"/>
              <a:gd name="connsiteX27" fmla="*/ 378943 w 6146867"/>
              <a:gd name="connsiteY27" fmla="*/ 2301747 h 6556620"/>
              <a:gd name="connsiteX28" fmla="*/ 405613 w 6146867"/>
              <a:gd name="connsiteY28" fmla="*/ 2482722 h 6556620"/>
              <a:gd name="connsiteX29" fmla="*/ 478955 w 6146867"/>
              <a:gd name="connsiteY29" fmla="*/ 3093274 h 6556620"/>
              <a:gd name="connsiteX30" fmla="*/ 431330 w 6146867"/>
              <a:gd name="connsiteY30" fmla="*/ 3715257 h 6556620"/>
              <a:gd name="connsiteX31" fmla="*/ 233210 w 6146867"/>
              <a:gd name="connsiteY31" fmla="*/ 4430584 h 6556620"/>
              <a:gd name="connsiteX32" fmla="*/ 111290 w 6146867"/>
              <a:gd name="connsiteY32" fmla="*/ 4760149 h 6556620"/>
              <a:gd name="connsiteX33" fmla="*/ 581825 w 6146867"/>
              <a:gd name="connsiteY33" fmla="*/ 6353682 h 655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46867" h="6556620">
                <a:moveTo>
                  <a:pt x="581825" y="6353682"/>
                </a:moveTo>
                <a:cubicBezTo>
                  <a:pt x="1115225" y="6698487"/>
                  <a:pt x="1810550" y="6590854"/>
                  <a:pt x="2219173" y="6129845"/>
                </a:cubicBezTo>
                <a:lnTo>
                  <a:pt x="2220125" y="6129845"/>
                </a:lnTo>
                <a:lnTo>
                  <a:pt x="2573503" y="5817424"/>
                </a:lnTo>
                <a:cubicBezTo>
                  <a:pt x="2868778" y="5556440"/>
                  <a:pt x="3250730" y="5413565"/>
                  <a:pt x="3645065" y="5416422"/>
                </a:cubicBezTo>
                <a:lnTo>
                  <a:pt x="3664115" y="5416422"/>
                </a:lnTo>
                <a:cubicBezTo>
                  <a:pt x="3733648" y="5416422"/>
                  <a:pt x="3802228" y="5424042"/>
                  <a:pt x="3869855" y="5435472"/>
                </a:cubicBezTo>
                <a:cubicBezTo>
                  <a:pt x="4173703" y="5486907"/>
                  <a:pt x="4493743" y="5357367"/>
                  <a:pt x="4670908" y="5082095"/>
                </a:cubicBezTo>
                <a:cubicBezTo>
                  <a:pt x="4745203" y="4965890"/>
                  <a:pt x="4786160" y="4838254"/>
                  <a:pt x="4795685" y="4709667"/>
                </a:cubicBezTo>
                <a:cubicBezTo>
                  <a:pt x="4796638" y="4698237"/>
                  <a:pt x="4797590" y="4686807"/>
                  <a:pt x="4799495" y="4675377"/>
                </a:cubicBezTo>
                <a:lnTo>
                  <a:pt x="4812830" y="4590604"/>
                </a:lnTo>
                <a:cubicBezTo>
                  <a:pt x="4882363" y="4079112"/>
                  <a:pt x="5193830" y="3632389"/>
                  <a:pt x="5650078" y="3390454"/>
                </a:cubicBezTo>
                <a:lnTo>
                  <a:pt x="5650078" y="3388549"/>
                </a:lnTo>
                <a:cubicBezTo>
                  <a:pt x="5796763" y="3329494"/>
                  <a:pt x="5927255" y="3225672"/>
                  <a:pt x="6019648" y="3082797"/>
                </a:cubicBezTo>
                <a:cubicBezTo>
                  <a:pt x="6257773" y="2713227"/>
                  <a:pt x="6152045" y="2220784"/>
                  <a:pt x="5782475" y="1981707"/>
                </a:cubicBezTo>
                <a:lnTo>
                  <a:pt x="5392903" y="1715959"/>
                </a:lnTo>
                <a:cubicBezTo>
                  <a:pt x="5134775" y="1539747"/>
                  <a:pt x="4933798" y="1292097"/>
                  <a:pt x="4814735" y="1002537"/>
                </a:cubicBezTo>
                <a:lnTo>
                  <a:pt x="4626140" y="544384"/>
                </a:lnTo>
                <a:lnTo>
                  <a:pt x="4624235" y="544384"/>
                </a:lnTo>
                <a:cubicBezTo>
                  <a:pt x="4568990" y="378649"/>
                  <a:pt x="4458500" y="229107"/>
                  <a:pt x="4300385" y="127189"/>
                </a:cubicBezTo>
                <a:cubicBezTo>
                  <a:pt x="3975583" y="-82361"/>
                  <a:pt x="3556483" y="-25211"/>
                  <a:pt x="3297403" y="241489"/>
                </a:cubicBezTo>
                <a:cubicBezTo>
                  <a:pt x="3242158" y="297687"/>
                  <a:pt x="3185960" y="352932"/>
                  <a:pt x="3125953" y="404367"/>
                </a:cubicBezTo>
                <a:lnTo>
                  <a:pt x="2944978" y="557719"/>
                </a:lnTo>
                <a:cubicBezTo>
                  <a:pt x="2713520" y="754887"/>
                  <a:pt x="2429675" y="881569"/>
                  <a:pt x="2128685" y="923479"/>
                </a:cubicBezTo>
                <a:lnTo>
                  <a:pt x="1900085" y="954912"/>
                </a:lnTo>
                <a:cubicBezTo>
                  <a:pt x="1756258" y="974914"/>
                  <a:pt x="1610525" y="982534"/>
                  <a:pt x="1464793" y="983487"/>
                </a:cubicBezTo>
                <a:cubicBezTo>
                  <a:pt x="1102843" y="985392"/>
                  <a:pt x="748513" y="1165414"/>
                  <a:pt x="537058" y="1492122"/>
                </a:cubicBezTo>
                <a:cubicBezTo>
                  <a:pt x="376085" y="1741677"/>
                  <a:pt x="327508" y="2031237"/>
                  <a:pt x="378943" y="2301747"/>
                </a:cubicBezTo>
                <a:cubicBezTo>
                  <a:pt x="390373" y="2361754"/>
                  <a:pt x="398945" y="2421762"/>
                  <a:pt x="405613" y="2482722"/>
                </a:cubicBezTo>
                <a:lnTo>
                  <a:pt x="478955" y="3093274"/>
                </a:lnTo>
                <a:cubicBezTo>
                  <a:pt x="503720" y="3301872"/>
                  <a:pt x="488480" y="3513327"/>
                  <a:pt x="431330" y="3715257"/>
                </a:cubicBezTo>
                <a:lnTo>
                  <a:pt x="233210" y="4430584"/>
                </a:lnTo>
                <a:cubicBezTo>
                  <a:pt x="201778" y="4543932"/>
                  <a:pt x="159868" y="4653469"/>
                  <a:pt x="111290" y="4760149"/>
                </a:cubicBezTo>
                <a:cubicBezTo>
                  <a:pt x="-142075" y="5326887"/>
                  <a:pt x="46520" y="6007924"/>
                  <a:pt x="581825" y="635368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图形 3">
            <a:extLst>
              <a:ext uri="{FF2B5EF4-FFF2-40B4-BE49-F238E27FC236}">
                <a16:creationId xmlns:a16="http://schemas.microsoft.com/office/drawing/2014/main" id="{264E2533-77D6-4673-A1E6-77DD776462A2}"/>
              </a:ext>
            </a:extLst>
          </p:cNvPr>
          <p:cNvSpPr/>
          <p:nvPr/>
        </p:nvSpPr>
        <p:spPr>
          <a:xfrm>
            <a:off x="-863706" y="1805406"/>
            <a:ext cx="7969582" cy="6505456"/>
          </a:xfrm>
          <a:custGeom>
            <a:avLst/>
            <a:gdLst>
              <a:gd name="connsiteX0" fmla="*/ 7907437 w 7969582"/>
              <a:gd name="connsiteY0" fmla="*/ 4909190 h 6505456"/>
              <a:gd name="connsiteX1" fmla="*/ 7161685 w 7969582"/>
              <a:gd name="connsiteY1" fmla="*/ 3209045 h 6505456"/>
              <a:gd name="connsiteX2" fmla="*/ 7161685 w 7969582"/>
              <a:gd name="connsiteY2" fmla="*/ 3207975 h 6505456"/>
              <a:gd name="connsiteX3" fmla="*/ 6715517 w 7969582"/>
              <a:gd name="connsiteY3" fmla="*/ 2922300 h 6505456"/>
              <a:gd name="connsiteX4" fmla="*/ 5952645 w 7969582"/>
              <a:gd name="connsiteY4" fmla="*/ 1887661 h 6505456"/>
              <a:gd name="connsiteX5" fmla="*/ 5947295 w 7969582"/>
              <a:gd name="connsiteY5" fmla="*/ 1867332 h 6505456"/>
              <a:gd name="connsiteX6" fmla="*/ 5904498 w 7969582"/>
              <a:gd name="connsiteY6" fmla="*/ 1638364 h 6505456"/>
              <a:gd name="connsiteX7" fmla="*/ 5275369 w 7969582"/>
              <a:gd name="connsiteY7" fmla="*/ 881912 h 6505456"/>
              <a:gd name="connsiteX8" fmla="*/ 4834551 w 7969582"/>
              <a:gd name="connsiteY8" fmla="*/ 861583 h 6505456"/>
              <a:gd name="connsiteX9" fmla="*/ 4797103 w 7969582"/>
              <a:gd name="connsiteY9" fmla="*/ 868002 h 6505456"/>
              <a:gd name="connsiteX10" fmla="*/ 4701877 w 7969582"/>
              <a:gd name="connsiteY10" fmla="*/ 879772 h 6505456"/>
              <a:gd name="connsiteX11" fmla="*/ 3148315 w 7969582"/>
              <a:gd name="connsiteY11" fmla="*/ 343729 h 6505456"/>
              <a:gd name="connsiteX12" fmla="*/ 3146175 w 7969582"/>
              <a:gd name="connsiteY12" fmla="*/ 343729 h 6505456"/>
              <a:gd name="connsiteX13" fmla="*/ 2703217 w 7969582"/>
              <a:gd name="connsiteY13" fmla="*/ 38794 h 6505456"/>
              <a:gd name="connsiteX14" fmla="*/ 1587263 w 7969582"/>
              <a:gd name="connsiteY14" fmla="*/ 633684 h 6505456"/>
              <a:gd name="connsiteX15" fmla="*/ 1419281 w 7969582"/>
              <a:gd name="connsiteY15" fmla="*/ 1136559 h 6505456"/>
              <a:gd name="connsiteX16" fmla="*/ 826531 w 7969582"/>
              <a:gd name="connsiteY16" fmla="*/ 1980747 h 6505456"/>
              <a:gd name="connsiteX17" fmla="*/ 389992 w 7969582"/>
              <a:gd name="connsiteY17" fmla="*/ 2325269 h 6505456"/>
              <a:gd name="connsiteX18" fmla="*/ 389992 w 7969582"/>
              <a:gd name="connsiteY18" fmla="*/ 2327409 h 6505456"/>
              <a:gd name="connsiteX19" fmla="*/ 39050 w 7969582"/>
              <a:gd name="connsiteY19" fmla="*/ 2805675 h 6505456"/>
              <a:gd name="connsiteX20" fmla="*/ 470238 w 7969582"/>
              <a:gd name="connsiteY20" fmla="*/ 3854223 h 6505456"/>
              <a:gd name="connsiteX21" fmla="*/ 699207 w 7969582"/>
              <a:gd name="connsiteY21" fmla="*/ 3989036 h 6505456"/>
              <a:gd name="connsiteX22" fmla="*/ 920686 w 7969582"/>
              <a:gd name="connsiteY22" fmla="*/ 4137759 h 6505456"/>
              <a:gd name="connsiteX23" fmla="*/ 1566934 w 7969582"/>
              <a:gd name="connsiteY23" fmla="*/ 4907050 h 6505456"/>
              <a:gd name="connsiteX24" fmla="*/ 1671789 w 7969582"/>
              <a:gd name="connsiteY24" fmla="*/ 5144578 h 6505456"/>
              <a:gd name="connsiteX25" fmla="*/ 1836560 w 7969582"/>
              <a:gd name="connsiteY25" fmla="*/ 5605725 h 6505456"/>
              <a:gd name="connsiteX26" fmla="*/ 2672189 w 7969582"/>
              <a:gd name="connsiteY26" fmla="*/ 6450983 h 6505456"/>
              <a:gd name="connsiteX27" fmla="*/ 3595553 w 7969582"/>
              <a:gd name="connsiteY27" fmla="*/ 6372876 h 6505456"/>
              <a:gd name="connsiteX28" fmla="*/ 3782793 w 7969582"/>
              <a:gd name="connsiteY28" fmla="*/ 6288351 h 6505456"/>
              <a:gd name="connsiteX29" fmla="*/ 4419412 w 7969582"/>
              <a:gd name="connsiteY29" fmla="*/ 6020864 h 6505456"/>
              <a:gd name="connsiteX30" fmla="*/ 5105247 w 7969582"/>
              <a:gd name="connsiteY30" fmla="*/ 5880701 h 6505456"/>
              <a:gd name="connsiteX31" fmla="*/ 5939806 w 7969582"/>
              <a:gd name="connsiteY31" fmla="*/ 5875351 h 6505456"/>
              <a:gd name="connsiteX32" fmla="*/ 6333546 w 7969582"/>
              <a:gd name="connsiteY32" fmla="*/ 5905310 h 6505456"/>
              <a:gd name="connsiteX33" fmla="*/ 7907437 w 7969582"/>
              <a:gd name="connsiteY33" fmla="*/ 4909190 h 650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69582" h="6505456">
                <a:moveTo>
                  <a:pt x="7907437" y="4909190"/>
                </a:moveTo>
                <a:cubicBezTo>
                  <a:pt x="8115007" y="4226564"/>
                  <a:pt x="7786533" y="3508630"/>
                  <a:pt x="7161685" y="3209045"/>
                </a:cubicBezTo>
                <a:lnTo>
                  <a:pt x="7161685" y="3207975"/>
                </a:lnTo>
                <a:lnTo>
                  <a:pt x="6715517" y="2922300"/>
                </a:lnTo>
                <a:cubicBezTo>
                  <a:pt x="6342105" y="2682631"/>
                  <a:pt x="6071409" y="2314570"/>
                  <a:pt x="5952645" y="1887661"/>
                </a:cubicBezTo>
                <a:lnTo>
                  <a:pt x="5947295" y="1867332"/>
                </a:lnTo>
                <a:cubicBezTo>
                  <a:pt x="5926966" y="1792436"/>
                  <a:pt x="5913057" y="1716470"/>
                  <a:pt x="5904498" y="1638364"/>
                </a:cubicBezTo>
                <a:cubicBezTo>
                  <a:pt x="5865979" y="1293841"/>
                  <a:pt x="5628451" y="988906"/>
                  <a:pt x="5275369" y="881912"/>
                </a:cubicBezTo>
                <a:cubicBezTo>
                  <a:pt x="5127716" y="836974"/>
                  <a:pt x="4976854" y="831624"/>
                  <a:pt x="4834551" y="861583"/>
                </a:cubicBezTo>
                <a:cubicBezTo>
                  <a:pt x="4821712" y="863723"/>
                  <a:pt x="4809942" y="866932"/>
                  <a:pt x="4797103" y="868002"/>
                </a:cubicBezTo>
                <a:lnTo>
                  <a:pt x="4701877" y="879772"/>
                </a:lnTo>
                <a:cubicBezTo>
                  <a:pt x="4128386" y="962158"/>
                  <a:pt x="3549545" y="762078"/>
                  <a:pt x="3148315" y="343729"/>
                </a:cubicBezTo>
                <a:lnTo>
                  <a:pt x="3146175" y="343729"/>
                </a:lnTo>
                <a:cubicBezTo>
                  <a:pt x="3038110" y="203566"/>
                  <a:pt x="2886178" y="95501"/>
                  <a:pt x="2703217" y="38794"/>
                </a:cubicBezTo>
                <a:cubicBezTo>
                  <a:pt x="2230301" y="-104579"/>
                  <a:pt x="1730636" y="161838"/>
                  <a:pt x="1587263" y="633684"/>
                </a:cubicBezTo>
                <a:lnTo>
                  <a:pt x="1419281" y="1136559"/>
                </a:lnTo>
                <a:cubicBezTo>
                  <a:pt x="1308007" y="1469312"/>
                  <a:pt x="1102577" y="1762478"/>
                  <a:pt x="826531" y="1980747"/>
                </a:cubicBezTo>
                <a:lnTo>
                  <a:pt x="389992" y="2325269"/>
                </a:lnTo>
                <a:lnTo>
                  <a:pt x="389992" y="2327409"/>
                </a:lnTo>
                <a:cubicBezTo>
                  <a:pt x="227361" y="2438684"/>
                  <a:pt x="100037" y="2602386"/>
                  <a:pt x="39050" y="2805675"/>
                </a:cubicBezTo>
                <a:cubicBezTo>
                  <a:pt x="-87204" y="3220815"/>
                  <a:pt x="102177" y="3656283"/>
                  <a:pt x="470238" y="3854223"/>
                </a:cubicBezTo>
                <a:cubicBezTo>
                  <a:pt x="548345" y="3895951"/>
                  <a:pt x="625381" y="3939819"/>
                  <a:pt x="699207" y="3989036"/>
                </a:cubicBezTo>
                <a:lnTo>
                  <a:pt x="920686" y="4137759"/>
                </a:lnTo>
                <a:cubicBezTo>
                  <a:pt x="1204222" y="4328209"/>
                  <a:pt x="1428911" y="4594626"/>
                  <a:pt x="1566934" y="4907050"/>
                </a:cubicBezTo>
                <a:lnTo>
                  <a:pt x="1671789" y="5144578"/>
                </a:lnTo>
                <a:cubicBezTo>
                  <a:pt x="1738125" y="5294371"/>
                  <a:pt x="1791622" y="5448443"/>
                  <a:pt x="1836560" y="5605725"/>
                </a:cubicBezTo>
                <a:cubicBezTo>
                  <a:pt x="1951044" y="5996256"/>
                  <a:pt x="2252770" y="6323659"/>
                  <a:pt x="2672189" y="6450983"/>
                </a:cubicBezTo>
                <a:cubicBezTo>
                  <a:pt x="2991033" y="6548348"/>
                  <a:pt x="3319506" y="6510900"/>
                  <a:pt x="3595553" y="6372876"/>
                </a:cubicBezTo>
                <a:cubicBezTo>
                  <a:pt x="3656539" y="6341848"/>
                  <a:pt x="3719666" y="6315100"/>
                  <a:pt x="3782793" y="6288351"/>
                </a:cubicBezTo>
                <a:lnTo>
                  <a:pt x="4419412" y="6020864"/>
                </a:lnTo>
                <a:cubicBezTo>
                  <a:pt x="4636611" y="5929919"/>
                  <a:pt x="4869859" y="5881771"/>
                  <a:pt x="5105247" y="5880701"/>
                </a:cubicBezTo>
                <a:lnTo>
                  <a:pt x="5939806" y="5875351"/>
                </a:lnTo>
                <a:cubicBezTo>
                  <a:pt x="6071409" y="5874282"/>
                  <a:pt x="6203012" y="5886051"/>
                  <a:pt x="6333546" y="5905310"/>
                </a:cubicBezTo>
                <a:cubicBezTo>
                  <a:pt x="7021521" y="6008025"/>
                  <a:pt x="7698797" y="5595026"/>
                  <a:pt x="7907437" y="4909190"/>
                </a:cubicBezTo>
                <a:close/>
              </a:path>
            </a:pathLst>
          </a:custGeom>
          <a:blipFill>
            <a:blip r:embed="rId4">
              <a:extLst>
                <a:ext uri="{28A0092B-C50C-407E-A947-70E740481C1C}">
                  <a14:useLocalDpi xmlns:a14="http://schemas.microsoft.com/office/drawing/2010/main" val="0"/>
                </a:ext>
              </a:extLst>
            </a:blip>
            <a:stretch>
              <a:fillRect/>
            </a:stretch>
          </a:blipFill>
          <a:ln w="10688" cap="flat">
            <a:noFill/>
            <a:prstDash val="solid"/>
            <a:miter/>
          </a:ln>
        </p:spPr>
        <p:txBody>
          <a:bodyPr rtlCol="0" anchor="ctr"/>
          <a:lstStyle/>
          <a:p>
            <a:endParaRPr lang="zh-CN" altLang="en-US"/>
          </a:p>
        </p:txBody>
      </p:sp>
      <p:grpSp>
        <p:nvGrpSpPr>
          <p:cNvPr id="15" name="组合 14">
            <a:extLst>
              <a:ext uri="{FF2B5EF4-FFF2-40B4-BE49-F238E27FC236}">
                <a16:creationId xmlns:a16="http://schemas.microsoft.com/office/drawing/2014/main" id="{3D9D7D4B-E1B7-42CA-810B-E13185E47433}"/>
              </a:ext>
            </a:extLst>
          </p:cNvPr>
          <p:cNvGrpSpPr/>
          <p:nvPr/>
        </p:nvGrpSpPr>
        <p:grpSpPr>
          <a:xfrm>
            <a:off x="10260091" y="5382806"/>
            <a:ext cx="499840" cy="499834"/>
            <a:chOff x="7719249" y="5265420"/>
            <a:chExt cx="499840" cy="499834"/>
          </a:xfrm>
        </p:grpSpPr>
        <p:sp>
          <p:nvSpPr>
            <p:cNvPr id="16" name="椭圆 15">
              <a:extLst>
                <a:ext uri="{FF2B5EF4-FFF2-40B4-BE49-F238E27FC236}">
                  <a16:creationId xmlns:a16="http://schemas.microsoft.com/office/drawing/2014/main" id="{8706FB19-6D34-4CF0-87F1-9C430410C613}"/>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52EED07E-33C9-42D1-9187-48A2E268D97F}"/>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865635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A898A40-1F1B-4813-BB47-716906BBE904}"/>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123324" y="4872277"/>
            <a:ext cx="12192000" cy="1433997"/>
          </a:xfrm>
          <a:prstGeom prst="rect">
            <a:avLst/>
          </a:prstGeom>
          <a:effectLst>
            <a:innerShdw>
              <a:schemeClr val="bg2">
                <a:lumMod val="90000"/>
              </a:schemeClr>
            </a:innerShdw>
          </a:effectLst>
        </p:spPr>
      </p:pic>
      <p:sp>
        <p:nvSpPr>
          <p:cNvPr id="15" name="任意多边形: 形状 14">
            <a:extLst>
              <a:ext uri="{FF2B5EF4-FFF2-40B4-BE49-F238E27FC236}">
                <a16:creationId xmlns:a16="http://schemas.microsoft.com/office/drawing/2014/main" id="{9CCD3715-6380-4991-82A6-D4CFA8643B90}"/>
              </a:ext>
            </a:extLst>
          </p:cNvPr>
          <p:cNvSpPr/>
          <p:nvPr/>
        </p:nvSpPr>
        <p:spPr>
          <a:xfrm>
            <a:off x="-115747" y="2176972"/>
            <a:ext cx="6959539" cy="4802562"/>
          </a:xfrm>
          <a:custGeom>
            <a:avLst/>
            <a:gdLst>
              <a:gd name="connsiteX0" fmla="*/ 0 w 6959539"/>
              <a:gd name="connsiteY0" fmla="*/ 0 h 4802562"/>
              <a:gd name="connsiteX1" fmla="*/ 80900 w 6959539"/>
              <a:gd name="connsiteY1" fmla="*/ 74605 h 4802562"/>
              <a:gd name="connsiteX2" fmla="*/ 2020747 w 6959539"/>
              <a:gd name="connsiteY2" fmla="*/ 1038668 h 4802562"/>
              <a:gd name="connsiteX3" fmla="*/ 2477947 w 6959539"/>
              <a:gd name="connsiteY3" fmla="*/ 2623628 h 4802562"/>
              <a:gd name="connsiteX4" fmla="*/ 4108627 w 6959539"/>
              <a:gd name="connsiteY4" fmla="*/ 3050348 h 4802562"/>
              <a:gd name="connsiteX5" fmla="*/ 4870627 w 6959539"/>
              <a:gd name="connsiteY5" fmla="*/ 4010468 h 4802562"/>
              <a:gd name="connsiteX6" fmla="*/ 6425107 w 6959539"/>
              <a:gd name="connsiteY6" fmla="*/ 4300028 h 4802562"/>
              <a:gd name="connsiteX7" fmla="*/ 6920351 w 6959539"/>
              <a:gd name="connsiteY7" fmla="*/ 4749154 h 4802562"/>
              <a:gd name="connsiteX8" fmla="*/ 6959539 w 6959539"/>
              <a:gd name="connsiteY8" fmla="*/ 4802562 h 4802562"/>
              <a:gd name="connsiteX9" fmla="*/ 0 w 6959539"/>
              <a:gd name="connsiteY9" fmla="*/ 4802562 h 480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539" h="4802562">
                <a:moveTo>
                  <a:pt x="0" y="0"/>
                </a:moveTo>
                <a:lnTo>
                  <a:pt x="80900" y="74605"/>
                </a:lnTo>
                <a:cubicBezTo>
                  <a:pt x="871112" y="769289"/>
                  <a:pt x="1621888" y="600121"/>
                  <a:pt x="2020747" y="1038668"/>
                </a:cubicBezTo>
                <a:cubicBezTo>
                  <a:pt x="2531287" y="1600008"/>
                  <a:pt x="2129967" y="2288348"/>
                  <a:pt x="2477947" y="2623628"/>
                </a:cubicBezTo>
                <a:cubicBezTo>
                  <a:pt x="2825927" y="2958908"/>
                  <a:pt x="3709847" y="2819208"/>
                  <a:pt x="4108627" y="3050348"/>
                </a:cubicBezTo>
                <a:cubicBezTo>
                  <a:pt x="4507407" y="3281488"/>
                  <a:pt x="4278807" y="3804728"/>
                  <a:pt x="4870627" y="4010468"/>
                </a:cubicBezTo>
                <a:cubicBezTo>
                  <a:pt x="5658027" y="4305108"/>
                  <a:pt x="5899327" y="3972368"/>
                  <a:pt x="6425107" y="4300028"/>
                </a:cubicBezTo>
                <a:cubicBezTo>
                  <a:pt x="6589414" y="4402422"/>
                  <a:pt x="6774804" y="4566083"/>
                  <a:pt x="6920351" y="4749154"/>
                </a:cubicBezTo>
                <a:lnTo>
                  <a:pt x="6959539" y="4802562"/>
                </a:lnTo>
                <a:lnTo>
                  <a:pt x="0" y="4802562"/>
                </a:lnTo>
                <a:close/>
              </a:path>
            </a:pathLst>
          </a:custGeom>
          <a:gradFill>
            <a:gsLst>
              <a:gs pos="0">
                <a:srgbClr val="4AA898">
                  <a:alpha val="20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938" y="485484"/>
            <a:ext cx="2831940" cy="520356"/>
          </a:xfrm>
          <a:prstGeom prst="rect">
            <a:avLst/>
          </a:prstGeom>
        </p:spPr>
      </p:pic>
      <p:sp>
        <p:nvSpPr>
          <p:cNvPr id="2" name="椭圆 1">
            <a:extLst>
              <a:ext uri="{FF2B5EF4-FFF2-40B4-BE49-F238E27FC236}">
                <a16:creationId xmlns:a16="http://schemas.microsoft.com/office/drawing/2014/main" id="{6337E290-BF2D-4AED-981C-53F362E6A905}"/>
              </a:ext>
            </a:extLst>
          </p:cNvPr>
          <p:cNvSpPr/>
          <p:nvPr/>
        </p:nvSpPr>
        <p:spPr>
          <a:xfrm>
            <a:off x="522484" y="1514877"/>
            <a:ext cx="4793848" cy="4793848"/>
          </a:xfrm>
          <a:prstGeom prst="ellipse">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EAC700E2-6D37-4597-8CF4-A62D9F2C8C0C}"/>
              </a:ext>
            </a:extLst>
          </p:cNvPr>
          <p:cNvSpPr/>
          <p:nvPr/>
        </p:nvSpPr>
        <p:spPr>
          <a:xfrm>
            <a:off x="1" y="3480314"/>
            <a:ext cx="4505963" cy="3377686"/>
          </a:xfrm>
          <a:custGeom>
            <a:avLst/>
            <a:gdLst>
              <a:gd name="connsiteX0" fmla="*/ 0 w 4505963"/>
              <a:gd name="connsiteY0" fmla="*/ 0 h 3377686"/>
              <a:gd name="connsiteX1" fmla="*/ 73175 w 4505963"/>
              <a:gd name="connsiteY1" fmla="*/ 11724 h 3377686"/>
              <a:gd name="connsiteX2" fmla="*/ 1415460 w 4505963"/>
              <a:gd name="connsiteY2" fmla="*/ 1957344 h 3377686"/>
              <a:gd name="connsiteX3" fmla="*/ 3489166 w 4505963"/>
              <a:gd name="connsiteY3" fmla="*/ 2196268 h 3377686"/>
              <a:gd name="connsiteX4" fmla="*/ 4502620 w 4505963"/>
              <a:gd name="connsiteY4" fmla="*/ 3374608 h 3377686"/>
              <a:gd name="connsiteX5" fmla="*/ 4505963 w 4505963"/>
              <a:gd name="connsiteY5" fmla="*/ 3377686 h 3377686"/>
              <a:gd name="connsiteX6" fmla="*/ 0 w 4505963"/>
              <a:gd name="connsiteY6" fmla="*/ 3377686 h 337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963" h="3377686">
                <a:moveTo>
                  <a:pt x="0" y="0"/>
                </a:moveTo>
                <a:lnTo>
                  <a:pt x="73175" y="11724"/>
                </a:lnTo>
                <a:cubicBezTo>
                  <a:pt x="1710222" y="322980"/>
                  <a:pt x="809786" y="1617891"/>
                  <a:pt x="1415460" y="1957344"/>
                </a:cubicBezTo>
                <a:cubicBezTo>
                  <a:pt x="2083790" y="2331913"/>
                  <a:pt x="2948432" y="1938318"/>
                  <a:pt x="3489166" y="2196268"/>
                </a:cubicBezTo>
                <a:cubicBezTo>
                  <a:pt x="3962308" y="2421975"/>
                  <a:pt x="4159454" y="3028641"/>
                  <a:pt x="4502620" y="3374608"/>
                </a:cubicBezTo>
                <a:lnTo>
                  <a:pt x="4505963" y="3377686"/>
                </a:lnTo>
                <a:lnTo>
                  <a:pt x="0" y="3377686"/>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FA35BE77-4C9C-42FC-84AD-BD1841CCE4F1}"/>
              </a:ext>
            </a:extLst>
          </p:cNvPr>
          <p:cNvSpPr/>
          <p:nvPr/>
        </p:nvSpPr>
        <p:spPr>
          <a:xfrm>
            <a:off x="9415910" y="0"/>
            <a:ext cx="2776090" cy="3163459"/>
          </a:xfrm>
          <a:custGeom>
            <a:avLst/>
            <a:gdLst>
              <a:gd name="connsiteX0" fmla="*/ 0 w 2776090"/>
              <a:gd name="connsiteY0" fmla="*/ 0 h 3163459"/>
              <a:gd name="connsiteX1" fmla="*/ 2776090 w 2776090"/>
              <a:gd name="connsiteY1" fmla="*/ 0 h 3163459"/>
              <a:gd name="connsiteX2" fmla="*/ 2776090 w 2776090"/>
              <a:gd name="connsiteY2" fmla="*/ 3163459 h 3163459"/>
              <a:gd name="connsiteX3" fmla="*/ 2734930 w 2776090"/>
              <a:gd name="connsiteY3" fmla="*/ 3040265 h 3163459"/>
              <a:gd name="connsiteX4" fmla="*/ 2492174 w 2776090"/>
              <a:gd name="connsiteY4" fmla="*/ 1767582 h 3163459"/>
              <a:gd name="connsiteX5" fmla="*/ 1070191 w 2776090"/>
              <a:gd name="connsiteY5" fmla="*/ 1528658 h 3163459"/>
              <a:gd name="connsiteX6" fmla="*/ 267421 w 2776090"/>
              <a:gd name="connsiteY6" fmla="*/ 219879 h 3163459"/>
              <a:gd name="connsiteX7" fmla="*/ 45397 w 2776090"/>
              <a:gd name="connsiteY7" fmla="*/ 31672 h 316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6090" h="3163459">
                <a:moveTo>
                  <a:pt x="0" y="0"/>
                </a:moveTo>
                <a:lnTo>
                  <a:pt x="2776090" y="0"/>
                </a:lnTo>
                <a:lnTo>
                  <a:pt x="2776090" y="3163459"/>
                </a:lnTo>
                <a:lnTo>
                  <a:pt x="2734930" y="3040265"/>
                </a:lnTo>
                <a:cubicBezTo>
                  <a:pt x="2609867" y="2557068"/>
                  <a:pt x="2749961" y="1978277"/>
                  <a:pt x="2492174" y="1767582"/>
                </a:cubicBezTo>
                <a:cubicBezTo>
                  <a:pt x="2033886" y="1393013"/>
                  <a:pt x="1440983" y="1786608"/>
                  <a:pt x="1070191" y="1528658"/>
                </a:cubicBezTo>
                <a:cubicBezTo>
                  <a:pt x="699399" y="1270708"/>
                  <a:pt x="575798" y="515178"/>
                  <a:pt x="267421" y="219879"/>
                </a:cubicBezTo>
                <a:cubicBezTo>
                  <a:pt x="190327" y="146054"/>
                  <a:pt x="117762" y="85348"/>
                  <a:pt x="45397" y="3167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文本框 22">
            <a:extLst>
              <a:ext uri="{FF2B5EF4-FFF2-40B4-BE49-F238E27FC236}">
                <a16:creationId xmlns:a16="http://schemas.microsoft.com/office/drawing/2014/main" id="{FB39B1BB-67C2-4B02-86AB-E377228D14FB}"/>
              </a:ext>
            </a:extLst>
          </p:cNvPr>
          <p:cNvSpPr txBox="1"/>
          <p:nvPr/>
        </p:nvSpPr>
        <p:spPr>
          <a:xfrm>
            <a:off x="5539051" y="2054009"/>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改进思路</a:t>
            </a:r>
            <a:endParaRPr lang="en-US" altLang="zh-CN" sz="4000" b="1" dirty="0">
              <a:solidFill>
                <a:srgbClr val="06383C"/>
              </a:solidFill>
              <a:latin typeface="Arial Black" panose="020B0A04020102020204" pitchFamily="34" charset="0"/>
            </a:endParaRPr>
          </a:p>
        </p:txBody>
      </p:sp>
      <p:sp>
        <p:nvSpPr>
          <p:cNvPr id="25" name="矩形 24">
            <a:extLst>
              <a:ext uri="{FF2B5EF4-FFF2-40B4-BE49-F238E27FC236}">
                <a16:creationId xmlns:a16="http://schemas.microsoft.com/office/drawing/2014/main" id="{BD260DA0-2A14-42DC-B3EE-772F5B261A74}"/>
              </a:ext>
            </a:extLst>
          </p:cNvPr>
          <p:cNvSpPr/>
          <p:nvPr/>
        </p:nvSpPr>
        <p:spPr>
          <a:xfrm>
            <a:off x="5799409" y="2929745"/>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F29CF286-DFEF-41BE-B617-DD03E95D105D}"/>
              </a:ext>
            </a:extLst>
          </p:cNvPr>
          <p:cNvGrpSpPr/>
          <p:nvPr/>
        </p:nvGrpSpPr>
        <p:grpSpPr>
          <a:xfrm>
            <a:off x="5827940" y="2793851"/>
            <a:ext cx="328578" cy="328574"/>
            <a:chOff x="7719249" y="5265420"/>
            <a:chExt cx="499840" cy="499834"/>
          </a:xfrm>
        </p:grpSpPr>
        <p:sp>
          <p:nvSpPr>
            <p:cNvPr id="30" name="椭圆 29">
              <a:extLst>
                <a:ext uri="{FF2B5EF4-FFF2-40B4-BE49-F238E27FC236}">
                  <a16:creationId xmlns:a16="http://schemas.microsoft.com/office/drawing/2014/main" id="{16A29557-3B96-4DE2-BF7D-538D68B1D4E2}"/>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1" name="椭圆 30">
              <a:extLst>
                <a:ext uri="{FF2B5EF4-FFF2-40B4-BE49-F238E27FC236}">
                  <a16:creationId xmlns:a16="http://schemas.microsoft.com/office/drawing/2014/main" id="{1963FF59-A105-4F3E-9006-9D7F9518C1E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32" name="文本框 31">
            <a:extLst>
              <a:ext uri="{FF2B5EF4-FFF2-40B4-BE49-F238E27FC236}">
                <a16:creationId xmlns:a16="http://schemas.microsoft.com/office/drawing/2014/main" id="{B5ABD3CC-9A85-4F37-989C-087BCF2ADD1A}"/>
              </a:ext>
            </a:extLst>
          </p:cNvPr>
          <p:cNvSpPr txBox="1"/>
          <p:nvPr/>
        </p:nvSpPr>
        <p:spPr>
          <a:xfrm>
            <a:off x="5642740" y="3176257"/>
            <a:ext cx="5692010" cy="2623795"/>
          </a:xfrm>
          <a:prstGeom prst="rect">
            <a:avLst/>
          </a:prstGeom>
          <a:noFill/>
        </p:spPr>
        <p:txBody>
          <a:bodyPr wrap="square" rtlCol="0">
            <a:spAutoFit/>
          </a:bodyPr>
          <a:lstStyle/>
          <a:p>
            <a:pPr marL="285750" lvl="0" indent="-285750">
              <a:lnSpc>
                <a:spcPct val="150000"/>
              </a:lnSpc>
              <a:spcBef>
                <a:spcPts val="1200"/>
              </a:spcBef>
              <a:buFont typeface="Arial" panose="020B0604020202020204" pitchFamily="34" charset="0"/>
              <a:buChar char="•"/>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目前的数据集还是采用本地下载好的数据，之后可以采用</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API</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接口或者网络爬虫的方式，直接从线上获取最新的数据产品</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a:p>
            <a:pPr marL="285750" lvl="0" indent="-285750">
              <a:lnSpc>
                <a:spcPct val="150000"/>
              </a:lnSpc>
              <a:spcBef>
                <a:spcPts val="1200"/>
              </a:spcBef>
              <a:buFont typeface="Arial" panose="020B0604020202020204" pitchFamily="34" charset="0"/>
              <a:buChar char="•"/>
              <a:defRPr/>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对于时间序列的分析还是人为进行资料搜集和分析，可以适当的采用时间序列分析的方式，搭建合适的模型，从而实现预测功能</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a:p>
            <a:pPr marL="285750" indent="-285750">
              <a:lnSpc>
                <a:spcPct val="150000"/>
              </a:lnSpc>
              <a:spcBef>
                <a:spcPts val="1200"/>
              </a:spcBef>
              <a:buFont typeface="Arial" panose="020B0604020202020204" pitchFamily="34" charset="0"/>
              <a:buChar char="•"/>
              <a:defRPr/>
            </a:pPr>
            <a:r>
              <a:rPr lang="zh-CN" altLang="en-US" sz="1400" b="1"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思考：</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由于叶面积指数的构成因素，并不能很好的反馈寒带区域的植被情况，个人认为如果是用叶面积指数反演植被覆盖，时间序列分析无碍，但在进行各国植被情况对比时会存在较大问题。</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grpSp>
        <p:nvGrpSpPr>
          <p:cNvPr id="19" name="组合 18">
            <a:extLst>
              <a:ext uri="{FF2B5EF4-FFF2-40B4-BE49-F238E27FC236}">
                <a16:creationId xmlns:a16="http://schemas.microsoft.com/office/drawing/2014/main" id="{A1A383ED-6B04-4A2C-9C43-224A7EDA95A9}"/>
              </a:ext>
            </a:extLst>
          </p:cNvPr>
          <p:cNvGrpSpPr/>
          <p:nvPr/>
        </p:nvGrpSpPr>
        <p:grpSpPr>
          <a:xfrm>
            <a:off x="5906598" y="6150267"/>
            <a:ext cx="499840" cy="499834"/>
            <a:chOff x="7719249" y="5265420"/>
            <a:chExt cx="499840" cy="499834"/>
          </a:xfrm>
        </p:grpSpPr>
        <p:sp>
          <p:nvSpPr>
            <p:cNvPr id="21" name="椭圆 20">
              <a:extLst>
                <a:ext uri="{FF2B5EF4-FFF2-40B4-BE49-F238E27FC236}">
                  <a16:creationId xmlns:a16="http://schemas.microsoft.com/office/drawing/2014/main" id="{83D457FC-CCA2-4ED2-B32E-642150F33D7A}"/>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1B06DD95-CDAA-4175-95DF-0CD3B74B5F33}"/>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903248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形状 51">
            <a:extLst>
              <a:ext uri="{FF2B5EF4-FFF2-40B4-BE49-F238E27FC236}">
                <a16:creationId xmlns:a16="http://schemas.microsoft.com/office/drawing/2014/main" id="{E90EEF4C-8361-4C21-B66A-0B9B36617CA5}"/>
              </a:ext>
            </a:extLst>
          </p:cNvPr>
          <p:cNvSpPr/>
          <p:nvPr/>
        </p:nvSpPr>
        <p:spPr>
          <a:xfrm flipH="1">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ïṥliḑe">
            <a:extLst>
              <a:ext uri="{FF2B5EF4-FFF2-40B4-BE49-F238E27FC236}">
                <a16:creationId xmlns:a16="http://schemas.microsoft.com/office/drawing/2014/main" id="{29B2AC2A-8256-42B2-85B8-FE53ECE7A546}"/>
              </a:ext>
            </a:extLst>
          </p:cNvPr>
          <p:cNvSpPr/>
          <p:nvPr/>
        </p:nvSpPr>
        <p:spPr>
          <a:xfrm>
            <a:off x="660400" y="2064493"/>
            <a:ext cx="10858500" cy="4805082"/>
          </a:xfrm>
          <a:custGeom>
            <a:avLst/>
            <a:gdLst>
              <a:gd name="connsiteX0" fmla="*/ 2743200 w 5486400"/>
              <a:gd name="connsiteY0" fmla="*/ 0 h 2781300"/>
              <a:gd name="connsiteX1" fmla="*/ 3564359 w 5486400"/>
              <a:gd name="connsiteY1" fmla="*/ 631646 h 2781300"/>
              <a:gd name="connsiteX2" fmla="*/ 3657600 w 5486400"/>
              <a:gd name="connsiteY2" fmla="*/ 777656 h 2781300"/>
              <a:gd name="connsiteX3" fmla="*/ 3689112 w 5486400"/>
              <a:gd name="connsiteY3" fmla="*/ 827002 h 2781300"/>
              <a:gd name="connsiteX4" fmla="*/ 4468534 w 5486400"/>
              <a:gd name="connsiteY4" fmla="*/ 1949322 h 2781300"/>
              <a:gd name="connsiteX5" fmla="*/ 4572000 w 5486400"/>
              <a:gd name="connsiteY5" fmla="*/ 2059784 h 2781300"/>
              <a:gd name="connsiteX6" fmla="*/ 4679763 w 5486400"/>
              <a:gd name="connsiteY6" fmla="*/ 2174833 h 2781300"/>
              <a:gd name="connsiteX7" fmla="*/ 5486400 w 5486400"/>
              <a:gd name="connsiteY7" fmla="*/ 2781300 h 2781300"/>
              <a:gd name="connsiteX8" fmla="*/ 4572000 w 5486400"/>
              <a:gd name="connsiteY8" fmla="*/ 2781300 h 2781300"/>
              <a:gd name="connsiteX9" fmla="*/ 3657600 w 5486400"/>
              <a:gd name="connsiteY9" fmla="*/ 2781300 h 2781300"/>
              <a:gd name="connsiteX10" fmla="*/ 2743200 w 5486400"/>
              <a:gd name="connsiteY10" fmla="*/ 2781300 h 2781300"/>
              <a:gd name="connsiteX11" fmla="*/ 1828800 w 5486400"/>
              <a:gd name="connsiteY11" fmla="*/ 2781300 h 2781300"/>
              <a:gd name="connsiteX12" fmla="*/ 914400 w 5486400"/>
              <a:gd name="connsiteY12" fmla="*/ 2781300 h 2781300"/>
              <a:gd name="connsiteX13" fmla="*/ 0 w 5486400"/>
              <a:gd name="connsiteY13" fmla="*/ 2781300 h 2781300"/>
              <a:gd name="connsiteX14" fmla="*/ 806637 w 5486400"/>
              <a:gd name="connsiteY14" fmla="*/ 2174833 h 2781300"/>
              <a:gd name="connsiteX15" fmla="*/ 914400 w 5486400"/>
              <a:gd name="connsiteY15" fmla="*/ 2059784 h 2781300"/>
              <a:gd name="connsiteX16" fmla="*/ 1017866 w 5486400"/>
              <a:gd name="connsiteY16" fmla="*/ 1949322 h 2781300"/>
              <a:gd name="connsiteX17" fmla="*/ 1797288 w 5486400"/>
              <a:gd name="connsiteY17" fmla="*/ 827002 h 2781300"/>
              <a:gd name="connsiteX18" fmla="*/ 1828800 w 5486400"/>
              <a:gd name="connsiteY18" fmla="*/ 777656 h 2781300"/>
              <a:gd name="connsiteX19" fmla="*/ 1922041 w 5486400"/>
              <a:gd name="connsiteY19" fmla="*/ 631646 h 2781300"/>
              <a:gd name="connsiteX20" fmla="*/ 2743200 w 5486400"/>
              <a:gd name="connsiteY20" fmla="*/ 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86400" h="2781300">
                <a:moveTo>
                  <a:pt x="2743200" y="0"/>
                </a:moveTo>
                <a:cubicBezTo>
                  <a:pt x="3086100" y="0"/>
                  <a:pt x="3318312" y="258654"/>
                  <a:pt x="3564359" y="631646"/>
                </a:cubicBezTo>
                <a:lnTo>
                  <a:pt x="3657600" y="777656"/>
                </a:lnTo>
                <a:lnTo>
                  <a:pt x="3689112" y="827002"/>
                </a:lnTo>
                <a:cubicBezTo>
                  <a:pt x="3900878" y="1166249"/>
                  <a:pt x="4136664" y="1568194"/>
                  <a:pt x="4468534" y="1949322"/>
                </a:cubicBezTo>
                <a:lnTo>
                  <a:pt x="4572000" y="2059784"/>
                </a:lnTo>
                <a:lnTo>
                  <a:pt x="4679763" y="2174833"/>
                </a:lnTo>
                <a:cubicBezTo>
                  <a:pt x="4903675" y="2396509"/>
                  <a:pt x="5167365" y="2604678"/>
                  <a:pt x="5486400" y="2781300"/>
                </a:cubicBezTo>
                <a:lnTo>
                  <a:pt x="4572000" y="2781300"/>
                </a:lnTo>
                <a:lnTo>
                  <a:pt x="3657600" y="2781300"/>
                </a:lnTo>
                <a:lnTo>
                  <a:pt x="2743200" y="2781300"/>
                </a:lnTo>
                <a:lnTo>
                  <a:pt x="1828800" y="2781300"/>
                </a:lnTo>
                <a:lnTo>
                  <a:pt x="914400" y="2781300"/>
                </a:lnTo>
                <a:lnTo>
                  <a:pt x="0" y="2781300"/>
                </a:lnTo>
                <a:cubicBezTo>
                  <a:pt x="319035" y="2604678"/>
                  <a:pt x="582726" y="2396509"/>
                  <a:pt x="806637" y="2174833"/>
                </a:cubicBezTo>
                <a:lnTo>
                  <a:pt x="914400" y="2059784"/>
                </a:lnTo>
                <a:lnTo>
                  <a:pt x="1017866" y="1949322"/>
                </a:lnTo>
                <a:cubicBezTo>
                  <a:pt x="1349736" y="1568194"/>
                  <a:pt x="1585523" y="1166249"/>
                  <a:pt x="1797288" y="827002"/>
                </a:cubicBezTo>
                <a:lnTo>
                  <a:pt x="1828800" y="777656"/>
                </a:lnTo>
                <a:lnTo>
                  <a:pt x="1922041" y="631646"/>
                </a:lnTo>
                <a:cubicBezTo>
                  <a:pt x="2168089" y="258654"/>
                  <a:pt x="2400300" y="0"/>
                  <a:pt x="2743200" y="0"/>
                </a:cubicBezTo>
                <a:close/>
              </a:path>
            </a:pathLst>
          </a:custGeom>
          <a:blipFill>
            <a:blip r:embed="rId2">
              <a:alphaModFix amt="99000"/>
            </a:blip>
            <a:stretch>
              <a:fillRect t="-25000" b="-25000"/>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sz="2000" b="1">
              <a:solidFill>
                <a:schemeClr val="bg1"/>
              </a:solidFill>
            </a:endParaRPr>
          </a:p>
        </p:txBody>
      </p:sp>
      <p:sp>
        <p:nvSpPr>
          <p:cNvPr id="34" name="iSlîḓe">
            <a:extLst>
              <a:ext uri="{FF2B5EF4-FFF2-40B4-BE49-F238E27FC236}">
                <a16:creationId xmlns:a16="http://schemas.microsoft.com/office/drawing/2014/main" id="{9D049963-37DC-4CCA-BB94-7B2FA8BDCF8B}"/>
              </a:ext>
            </a:extLst>
          </p:cNvPr>
          <p:cNvSpPr/>
          <p:nvPr/>
        </p:nvSpPr>
        <p:spPr>
          <a:xfrm>
            <a:off x="4052445" y="2802610"/>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7" name="ïṡ1ïďé">
            <a:extLst>
              <a:ext uri="{FF2B5EF4-FFF2-40B4-BE49-F238E27FC236}">
                <a16:creationId xmlns:a16="http://schemas.microsoft.com/office/drawing/2014/main" id="{FAA073B3-4A5A-439F-AEEC-A64B5E7221D7}"/>
              </a:ext>
            </a:extLst>
          </p:cNvPr>
          <p:cNvSpPr/>
          <p:nvPr/>
        </p:nvSpPr>
        <p:spPr>
          <a:xfrm>
            <a:off x="4232066" y="3043462"/>
            <a:ext cx="388462" cy="265997"/>
          </a:xfrm>
          <a:custGeom>
            <a:avLst/>
            <a:gdLst>
              <a:gd name="connsiteX0" fmla="*/ 337989 w 606368"/>
              <a:gd name="connsiteY0" fmla="*/ 156075 h 415207"/>
              <a:gd name="connsiteX1" fmla="*/ 289432 w 606368"/>
              <a:gd name="connsiteY1" fmla="*/ 204570 h 415207"/>
              <a:gd name="connsiteX2" fmla="*/ 268913 w 606368"/>
              <a:gd name="connsiteY2" fmla="*/ 183985 h 415207"/>
              <a:gd name="connsiteX3" fmla="*/ 247095 w 606368"/>
              <a:gd name="connsiteY3" fmla="*/ 205127 h 415207"/>
              <a:gd name="connsiteX4" fmla="*/ 268263 w 606368"/>
              <a:gd name="connsiteY4" fmla="*/ 225711 h 415207"/>
              <a:gd name="connsiteX5" fmla="*/ 289432 w 606368"/>
              <a:gd name="connsiteY5" fmla="*/ 246853 h 415207"/>
              <a:gd name="connsiteX6" fmla="*/ 310600 w 606368"/>
              <a:gd name="connsiteY6" fmla="*/ 225711 h 415207"/>
              <a:gd name="connsiteX7" fmla="*/ 359158 w 606368"/>
              <a:gd name="connsiteY7" fmla="*/ 177217 h 415207"/>
              <a:gd name="connsiteX8" fmla="*/ 303173 w 606368"/>
              <a:gd name="connsiteY8" fmla="*/ 92652 h 415207"/>
              <a:gd name="connsiteX9" fmla="*/ 412172 w 606368"/>
              <a:gd name="connsiteY9" fmla="*/ 201418 h 415207"/>
              <a:gd name="connsiteX10" fmla="*/ 303173 w 606368"/>
              <a:gd name="connsiteY10" fmla="*/ 310276 h 415207"/>
              <a:gd name="connsiteX11" fmla="*/ 194266 w 606368"/>
              <a:gd name="connsiteY11" fmla="*/ 201418 h 415207"/>
              <a:gd name="connsiteX12" fmla="*/ 303173 w 606368"/>
              <a:gd name="connsiteY12" fmla="*/ 92652 h 415207"/>
              <a:gd name="connsiteX13" fmla="*/ 98322 w 606368"/>
              <a:gd name="connsiteY13" fmla="*/ 57845 h 415207"/>
              <a:gd name="connsiteX14" fmla="*/ 98322 w 606368"/>
              <a:gd name="connsiteY14" fmla="*/ 340027 h 415207"/>
              <a:gd name="connsiteX15" fmla="*/ 246502 w 606368"/>
              <a:gd name="connsiteY15" fmla="*/ 340027 h 415207"/>
              <a:gd name="connsiteX16" fmla="*/ 246502 w 606368"/>
              <a:gd name="connsiteY16" fmla="*/ 343086 h 415207"/>
              <a:gd name="connsiteX17" fmla="*/ 262657 w 606368"/>
              <a:gd name="connsiteY17" fmla="*/ 359308 h 415207"/>
              <a:gd name="connsiteX18" fmla="*/ 343618 w 606368"/>
              <a:gd name="connsiteY18" fmla="*/ 359308 h 415207"/>
              <a:gd name="connsiteX19" fmla="*/ 359866 w 606368"/>
              <a:gd name="connsiteY19" fmla="*/ 343086 h 415207"/>
              <a:gd name="connsiteX20" fmla="*/ 359866 w 606368"/>
              <a:gd name="connsiteY20" fmla="*/ 340027 h 415207"/>
              <a:gd name="connsiteX21" fmla="*/ 508046 w 606368"/>
              <a:gd name="connsiteY21" fmla="*/ 340027 h 415207"/>
              <a:gd name="connsiteX22" fmla="*/ 508696 w 606368"/>
              <a:gd name="connsiteY22" fmla="*/ 340027 h 415207"/>
              <a:gd name="connsiteX23" fmla="*/ 508696 w 606368"/>
              <a:gd name="connsiteY23" fmla="*/ 57845 h 415207"/>
              <a:gd name="connsiteX24" fmla="*/ 82817 w 606368"/>
              <a:gd name="connsiteY24" fmla="*/ 0 h 415207"/>
              <a:gd name="connsiteX25" fmla="*/ 524108 w 606368"/>
              <a:gd name="connsiteY25" fmla="*/ 0 h 415207"/>
              <a:gd name="connsiteX26" fmla="*/ 566445 w 606368"/>
              <a:gd name="connsiteY26" fmla="*/ 42272 h 415207"/>
              <a:gd name="connsiteX27" fmla="*/ 566445 w 606368"/>
              <a:gd name="connsiteY27" fmla="*/ 340027 h 415207"/>
              <a:gd name="connsiteX28" fmla="*/ 568302 w 606368"/>
              <a:gd name="connsiteY28" fmla="*/ 340027 h 415207"/>
              <a:gd name="connsiteX29" fmla="*/ 606368 w 606368"/>
              <a:gd name="connsiteY29" fmla="*/ 340027 h 415207"/>
              <a:gd name="connsiteX30" fmla="*/ 606368 w 606368"/>
              <a:gd name="connsiteY30" fmla="*/ 368579 h 415207"/>
              <a:gd name="connsiteX31" fmla="*/ 558460 w 606368"/>
              <a:gd name="connsiteY31" fmla="*/ 415207 h 415207"/>
              <a:gd name="connsiteX32" fmla="*/ 513616 w 606368"/>
              <a:gd name="connsiteY32" fmla="*/ 415207 h 415207"/>
              <a:gd name="connsiteX33" fmla="*/ 91452 w 606368"/>
              <a:gd name="connsiteY33" fmla="*/ 415207 h 415207"/>
              <a:gd name="connsiteX34" fmla="*/ 46701 w 606368"/>
              <a:gd name="connsiteY34" fmla="*/ 415207 h 415207"/>
              <a:gd name="connsiteX35" fmla="*/ 0 w 606368"/>
              <a:gd name="connsiteY35" fmla="*/ 368579 h 415207"/>
              <a:gd name="connsiteX36" fmla="*/ 0 w 606368"/>
              <a:gd name="connsiteY36" fmla="*/ 340027 h 415207"/>
              <a:gd name="connsiteX37" fmla="*/ 37973 w 606368"/>
              <a:gd name="connsiteY37" fmla="*/ 340027 h 415207"/>
              <a:gd name="connsiteX38" fmla="*/ 40480 w 606368"/>
              <a:gd name="connsiteY38" fmla="*/ 340027 h 415207"/>
              <a:gd name="connsiteX39" fmla="*/ 40480 w 606368"/>
              <a:gd name="connsiteY39" fmla="*/ 42272 h 415207"/>
              <a:gd name="connsiteX40" fmla="*/ 82817 w 606368"/>
              <a:gd name="connsiteY40" fmla="*/ 0 h 41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368" h="415207">
                <a:moveTo>
                  <a:pt x="337989" y="156075"/>
                </a:moveTo>
                <a:lnTo>
                  <a:pt x="289432" y="204570"/>
                </a:lnTo>
                <a:lnTo>
                  <a:pt x="268913" y="183985"/>
                </a:lnTo>
                <a:lnTo>
                  <a:pt x="247095" y="205127"/>
                </a:lnTo>
                <a:lnTo>
                  <a:pt x="268263" y="225711"/>
                </a:lnTo>
                <a:lnTo>
                  <a:pt x="289432" y="246853"/>
                </a:lnTo>
                <a:lnTo>
                  <a:pt x="310600" y="225711"/>
                </a:lnTo>
                <a:lnTo>
                  <a:pt x="359158" y="177217"/>
                </a:lnTo>
                <a:close/>
                <a:moveTo>
                  <a:pt x="303173" y="92652"/>
                </a:moveTo>
                <a:cubicBezTo>
                  <a:pt x="362964" y="92652"/>
                  <a:pt x="412172" y="141147"/>
                  <a:pt x="412172" y="201418"/>
                </a:cubicBezTo>
                <a:cubicBezTo>
                  <a:pt x="412172" y="261132"/>
                  <a:pt x="363614" y="310276"/>
                  <a:pt x="303173" y="310276"/>
                </a:cubicBezTo>
                <a:cubicBezTo>
                  <a:pt x="242824" y="310276"/>
                  <a:pt x="194266" y="261039"/>
                  <a:pt x="194266" y="201418"/>
                </a:cubicBezTo>
                <a:cubicBezTo>
                  <a:pt x="194266" y="141703"/>
                  <a:pt x="242824" y="92652"/>
                  <a:pt x="303173" y="92652"/>
                </a:cubicBezTo>
                <a:close/>
                <a:moveTo>
                  <a:pt x="98322" y="57845"/>
                </a:moveTo>
                <a:lnTo>
                  <a:pt x="98322" y="340027"/>
                </a:lnTo>
                <a:lnTo>
                  <a:pt x="246502" y="340027"/>
                </a:lnTo>
                <a:lnTo>
                  <a:pt x="246502" y="343086"/>
                </a:lnTo>
                <a:cubicBezTo>
                  <a:pt x="246502" y="351892"/>
                  <a:pt x="254023" y="359308"/>
                  <a:pt x="262657" y="359308"/>
                </a:cubicBezTo>
                <a:lnTo>
                  <a:pt x="343618" y="359308"/>
                </a:lnTo>
                <a:cubicBezTo>
                  <a:pt x="352438" y="359308"/>
                  <a:pt x="359866" y="351800"/>
                  <a:pt x="359866" y="343086"/>
                </a:cubicBezTo>
                <a:lnTo>
                  <a:pt x="359866" y="340027"/>
                </a:lnTo>
                <a:lnTo>
                  <a:pt x="508046" y="340027"/>
                </a:lnTo>
                <a:lnTo>
                  <a:pt x="508696" y="340027"/>
                </a:lnTo>
                <a:lnTo>
                  <a:pt x="508696" y="57845"/>
                </a:lnTo>
                <a:close/>
                <a:moveTo>
                  <a:pt x="82817" y="0"/>
                </a:moveTo>
                <a:lnTo>
                  <a:pt x="524108" y="0"/>
                </a:lnTo>
                <a:cubicBezTo>
                  <a:pt x="547133" y="0"/>
                  <a:pt x="566445" y="18633"/>
                  <a:pt x="566445" y="42272"/>
                </a:cubicBezTo>
                <a:lnTo>
                  <a:pt x="566445" y="340027"/>
                </a:lnTo>
                <a:lnTo>
                  <a:pt x="568302" y="340027"/>
                </a:lnTo>
                <a:lnTo>
                  <a:pt x="606368" y="340027"/>
                </a:lnTo>
                <a:lnTo>
                  <a:pt x="606368" y="368579"/>
                </a:lnTo>
                <a:cubicBezTo>
                  <a:pt x="606368" y="394071"/>
                  <a:pt x="585199" y="415207"/>
                  <a:pt x="558460" y="415207"/>
                </a:cubicBezTo>
                <a:lnTo>
                  <a:pt x="513616" y="415207"/>
                </a:lnTo>
                <a:lnTo>
                  <a:pt x="91452" y="415207"/>
                </a:lnTo>
                <a:lnTo>
                  <a:pt x="46701" y="415207"/>
                </a:lnTo>
                <a:cubicBezTo>
                  <a:pt x="21169" y="415207"/>
                  <a:pt x="0" y="394627"/>
                  <a:pt x="0" y="368579"/>
                </a:cubicBezTo>
                <a:lnTo>
                  <a:pt x="0" y="340027"/>
                </a:lnTo>
                <a:lnTo>
                  <a:pt x="37973" y="340027"/>
                </a:lnTo>
                <a:lnTo>
                  <a:pt x="40480" y="340027"/>
                </a:lnTo>
                <a:lnTo>
                  <a:pt x="40480" y="42272"/>
                </a:lnTo>
                <a:cubicBezTo>
                  <a:pt x="40480" y="19282"/>
                  <a:pt x="59142" y="0"/>
                  <a:pt x="8281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8" name="ïšlïḓé">
            <a:extLst>
              <a:ext uri="{FF2B5EF4-FFF2-40B4-BE49-F238E27FC236}">
                <a16:creationId xmlns:a16="http://schemas.microsoft.com/office/drawing/2014/main" id="{9D049963-37DC-4CCA-BB94-7B2FA8BDCF8B}"/>
              </a:ext>
            </a:extLst>
          </p:cNvPr>
          <p:cNvSpPr/>
          <p:nvPr/>
        </p:nvSpPr>
        <p:spPr>
          <a:xfrm>
            <a:off x="2710915" y="4514127"/>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50" name="ïṧḻïḍê">
            <a:extLst>
              <a:ext uri="{FF2B5EF4-FFF2-40B4-BE49-F238E27FC236}">
                <a16:creationId xmlns:a16="http://schemas.microsoft.com/office/drawing/2014/main" id="{075FE642-BE60-46DA-8DB5-4B2E09F0C436}"/>
              </a:ext>
            </a:extLst>
          </p:cNvPr>
          <p:cNvSpPr/>
          <p:nvPr/>
        </p:nvSpPr>
        <p:spPr>
          <a:xfrm>
            <a:off x="2908227" y="4710896"/>
            <a:ext cx="353082" cy="354164"/>
          </a:xfrm>
          <a:custGeom>
            <a:avLst/>
            <a:gdLst>
              <a:gd name="connsiteX0" fmla="*/ 83310 w 599594"/>
              <a:gd name="connsiteY0" fmla="*/ 302081 h 601429"/>
              <a:gd name="connsiteX1" fmla="*/ 83310 w 599594"/>
              <a:gd name="connsiteY1" fmla="*/ 518049 h 601429"/>
              <a:gd name="connsiteX2" fmla="*/ 513547 w 599594"/>
              <a:gd name="connsiteY2" fmla="*/ 518049 h 601429"/>
              <a:gd name="connsiteX3" fmla="*/ 513547 w 599594"/>
              <a:gd name="connsiteY3" fmla="*/ 302081 h 601429"/>
              <a:gd name="connsiteX4" fmla="*/ 341466 w 599594"/>
              <a:gd name="connsiteY4" fmla="*/ 0 h 601429"/>
              <a:gd name="connsiteX5" fmla="*/ 427485 w 599594"/>
              <a:gd name="connsiteY5" fmla="*/ 0 h 601429"/>
              <a:gd name="connsiteX6" fmla="*/ 427485 w 599594"/>
              <a:gd name="connsiteY6" fmla="*/ 171827 h 601429"/>
              <a:gd name="connsiteX7" fmla="*/ 341466 w 599594"/>
              <a:gd name="connsiteY7" fmla="*/ 171827 h 601429"/>
              <a:gd name="connsiteX8" fmla="*/ 0 w 599594"/>
              <a:gd name="connsiteY8" fmla="*/ 0 h 601429"/>
              <a:gd name="connsiteX9" fmla="*/ 127702 w 599594"/>
              <a:gd name="connsiteY9" fmla="*/ 0 h 601429"/>
              <a:gd name="connsiteX10" fmla="*/ 127702 w 599594"/>
              <a:gd name="connsiteY10" fmla="*/ 216163 h 601429"/>
              <a:gd name="connsiteX11" fmla="*/ 471892 w 599594"/>
              <a:gd name="connsiteY11" fmla="*/ 216163 h 601429"/>
              <a:gd name="connsiteX12" fmla="*/ 471892 w 599594"/>
              <a:gd name="connsiteY12" fmla="*/ 0 h 601429"/>
              <a:gd name="connsiteX13" fmla="*/ 516284 w 599594"/>
              <a:gd name="connsiteY13" fmla="*/ 0 h 601429"/>
              <a:gd name="connsiteX14" fmla="*/ 599594 w 599594"/>
              <a:gd name="connsiteY14" fmla="*/ 85137 h 601429"/>
              <a:gd name="connsiteX15" fmla="*/ 599594 w 599594"/>
              <a:gd name="connsiteY15" fmla="*/ 601429 h 601429"/>
              <a:gd name="connsiteX16" fmla="*/ 0 w 599594"/>
              <a:gd name="connsiteY16" fmla="*/ 60142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9594" h="601429">
                <a:moveTo>
                  <a:pt x="83310" y="302081"/>
                </a:moveTo>
                <a:lnTo>
                  <a:pt x="83310" y="518049"/>
                </a:lnTo>
                <a:lnTo>
                  <a:pt x="513547" y="518049"/>
                </a:lnTo>
                <a:lnTo>
                  <a:pt x="513547" y="302081"/>
                </a:lnTo>
                <a:close/>
                <a:moveTo>
                  <a:pt x="341466" y="0"/>
                </a:moveTo>
                <a:lnTo>
                  <a:pt x="427485" y="0"/>
                </a:lnTo>
                <a:lnTo>
                  <a:pt x="427485" y="171827"/>
                </a:lnTo>
                <a:lnTo>
                  <a:pt x="341466" y="171827"/>
                </a:lnTo>
                <a:close/>
                <a:moveTo>
                  <a:pt x="0" y="0"/>
                </a:moveTo>
                <a:lnTo>
                  <a:pt x="127702" y="0"/>
                </a:lnTo>
                <a:lnTo>
                  <a:pt x="127702" y="216163"/>
                </a:lnTo>
                <a:lnTo>
                  <a:pt x="471892" y="216163"/>
                </a:lnTo>
                <a:lnTo>
                  <a:pt x="471892" y="0"/>
                </a:lnTo>
                <a:lnTo>
                  <a:pt x="516284" y="0"/>
                </a:lnTo>
                <a:lnTo>
                  <a:pt x="599594" y="85137"/>
                </a:lnTo>
                <a:lnTo>
                  <a:pt x="599594" y="601429"/>
                </a:lnTo>
                <a:lnTo>
                  <a:pt x="0" y="601429"/>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2" name="îslíḓé">
            <a:extLst>
              <a:ext uri="{FF2B5EF4-FFF2-40B4-BE49-F238E27FC236}">
                <a16:creationId xmlns:a16="http://schemas.microsoft.com/office/drawing/2014/main" id="{9D049963-37DC-4CCA-BB94-7B2FA8BDCF8B}"/>
              </a:ext>
            </a:extLst>
          </p:cNvPr>
          <p:cNvSpPr/>
          <p:nvPr/>
        </p:nvSpPr>
        <p:spPr>
          <a:xfrm>
            <a:off x="7379149" y="2802610"/>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8" name="ïşḻíḓê">
            <a:extLst>
              <a:ext uri="{FF2B5EF4-FFF2-40B4-BE49-F238E27FC236}">
                <a16:creationId xmlns:a16="http://schemas.microsoft.com/office/drawing/2014/main" id="{D9AE359C-72F4-4CC9-8603-33DC5E84EB23}"/>
              </a:ext>
            </a:extLst>
          </p:cNvPr>
          <p:cNvSpPr/>
          <p:nvPr/>
        </p:nvSpPr>
        <p:spPr>
          <a:xfrm>
            <a:off x="7574135" y="2997843"/>
            <a:ext cx="357734" cy="357236"/>
          </a:xfrm>
          <a:custGeom>
            <a:avLst/>
            <a:gdLst>
              <a:gd name="connsiteX0" fmla="*/ 171723 w 608697"/>
              <a:gd name="connsiteY0" fmla="*/ 489435 h 607851"/>
              <a:gd name="connsiteX1" fmla="*/ 154566 w 608697"/>
              <a:gd name="connsiteY1" fmla="*/ 495651 h 607851"/>
              <a:gd name="connsiteX2" fmla="*/ 183414 w 608697"/>
              <a:gd name="connsiteY2" fmla="*/ 515059 h 607851"/>
              <a:gd name="connsiteX3" fmla="*/ 171723 w 608697"/>
              <a:gd name="connsiteY3" fmla="*/ 489435 h 607851"/>
              <a:gd name="connsiteX4" fmla="*/ 273906 w 608697"/>
              <a:gd name="connsiteY4" fmla="*/ 468359 h 607851"/>
              <a:gd name="connsiteX5" fmla="*/ 231089 w 608697"/>
              <a:gd name="connsiteY5" fmla="*/ 473969 h 607851"/>
              <a:gd name="connsiteX6" fmla="*/ 273906 w 608697"/>
              <a:gd name="connsiteY6" fmla="*/ 535679 h 607851"/>
              <a:gd name="connsiteX7" fmla="*/ 494986 w 608697"/>
              <a:gd name="connsiteY7" fmla="*/ 467158 h 607851"/>
              <a:gd name="connsiteX8" fmla="*/ 469328 w 608697"/>
              <a:gd name="connsiteY8" fmla="*/ 492781 h 607851"/>
              <a:gd name="connsiteX9" fmla="*/ 479197 w 608697"/>
              <a:gd name="connsiteY9" fmla="*/ 512794 h 607851"/>
              <a:gd name="connsiteX10" fmla="*/ 479197 w 608697"/>
              <a:gd name="connsiteY10" fmla="*/ 539478 h 607851"/>
              <a:gd name="connsiteX11" fmla="*/ 494986 w 608697"/>
              <a:gd name="connsiteY11" fmla="*/ 555246 h 607851"/>
              <a:gd name="connsiteX12" fmla="*/ 510776 w 608697"/>
              <a:gd name="connsiteY12" fmla="*/ 539478 h 607851"/>
              <a:gd name="connsiteX13" fmla="*/ 510776 w 608697"/>
              <a:gd name="connsiteY13" fmla="*/ 512794 h 607851"/>
              <a:gd name="connsiteX14" fmla="*/ 520493 w 608697"/>
              <a:gd name="connsiteY14" fmla="*/ 492781 h 607851"/>
              <a:gd name="connsiteX15" fmla="*/ 494986 w 608697"/>
              <a:gd name="connsiteY15" fmla="*/ 467158 h 607851"/>
              <a:gd name="connsiteX16" fmla="*/ 494986 w 608697"/>
              <a:gd name="connsiteY16" fmla="*/ 361332 h 607851"/>
              <a:gd name="connsiteX17" fmla="*/ 460674 w 608697"/>
              <a:gd name="connsiteY17" fmla="*/ 395596 h 607851"/>
              <a:gd name="connsiteX18" fmla="*/ 460674 w 608697"/>
              <a:gd name="connsiteY18" fmla="*/ 426374 h 607851"/>
              <a:gd name="connsiteX19" fmla="*/ 529147 w 608697"/>
              <a:gd name="connsiteY19" fmla="*/ 426374 h 607851"/>
              <a:gd name="connsiteX20" fmla="*/ 529147 w 608697"/>
              <a:gd name="connsiteY20" fmla="*/ 395596 h 607851"/>
              <a:gd name="connsiteX21" fmla="*/ 494986 w 608697"/>
              <a:gd name="connsiteY21" fmla="*/ 361332 h 607851"/>
              <a:gd name="connsiteX22" fmla="*/ 200571 w 608697"/>
              <a:gd name="connsiteY22" fmla="*/ 334174 h 607851"/>
              <a:gd name="connsiteX23" fmla="*/ 212110 w 608697"/>
              <a:gd name="connsiteY23" fmla="*/ 416050 h 607851"/>
              <a:gd name="connsiteX24" fmla="*/ 273906 w 608697"/>
              <a:gd name="connsiteY24" fmla="*/ 407862 h 607851"/>
              <a:gd name="connsiteX25" fmla="*/ 273906 w 608697"/>
              <a:gd name="connsiteY25" fmla="*/ 334174 h 607851"/>
              <a:gd name="connsiteX26" fmla="*/ 62555 w 608697"/>
              <a:gd name="connsiteY26" fmla="*/ 334174 h 607851"/>
              <a:gd name="connsiteX27" fmla="*/ 109016 w 608697"/>
              <a:gd name="connsiteY27" fmla="*/ 449103 h 607851"/>
              <a:gd name="connsiteX28" fmla="*/ 153503 w 608697"/>
              <a:gd name="connsiteY28" fmla="*/ 431667 h 607851"/>
              <a:gd name="connsiteX29" fmla="*/ 139838 w 608697"/>
              <a:gd name="connsiteY29" fmla="*/ 334174 h 607851"/>
              <a:gd name="connsiteX30" fmla="*/ 494986 w 608697"/>
              <a:gd name="connsiteY30" fmla="*/ 321002 h 607851"/>
              <a:gd name="connsiteX31" fmla="*/ 569533 w 608697"/>
              <a:gd name="connsiteY31" fmla="*/ 395596 h 607851"/>
              <a:gd name="connsiteX32" fmla="*/ 569533 w 608697"/>
              <a:gd name="connsiteY32" fmla="*/ 427890 h 607851"/>
              <a:gd name="connsiteX33" fmla="*/ 578339 w 608697"/>
              <a:gd name="connsiteY33" fmla="*/ 427890 h 607851"/>
              <a:gd name="connsiteX34" fmla="*/ 594584 w 608697"/>
              <a:gd name="connsiteY34" fmla="*/ 444113 h 607851"/>
              <a:gd name="connsiteX35" fmla="*/ 594584 w 608697"/>
              <a:gd name="connsiteY35" fmla="*/ 578291 h 607851"/>
              <a:gd name="connsiteX36" fmla="*/ 578339 w 608697"/>
              <a:gd name="connsiteY36" fmla="*/ 594514 h 607851"/>
              <a:gd name="connsiteX37" fmla="*/ 411482 w 608697"/>
              <a:gd name="connsiteY37" fmla="*/ 594514 h 607851"/>
              <a:gd name="connsiteX38" fmla="*/ 395237 w 608697"/>
              <a:gd name="connsiteY38" fmla="*/ 578291 h 607851"/>
              <a:gd name="connsiteX39" fmla="*/ 395237 w 608697"/>
              <a:gd name="connsiteY39" fmla="*/ 444113 h 607851"/>
              <a:gd name="connsiteX40" fmla="*/ 411482 w 608697"/>
              <a:gd name="connsiteY40" fmla="*/ 427890 h 607851"/>
              <a:gd name="connsiteX41" fmla="*/ 420440 w 608697"/>
              <a:gd name="connsiteY41" fmla="*/ 427890 h 607851"/>
              <a:gd name="connsiteX42" fmla="*/ 420440 w 608697"/>
              <a:gd name="connsiteY42" fmla="*/ 395596 h 607851"/>
              <a:gd name="connsiteX43" fmla="*/ 494986 w 608697"/>
              <a:gd name="connsiteY43" fmla="*/ 321002 h 607851"/>
              <a:gd name="connsiteX44" fmla="*/ 393854 w 608697"/>
              <a:gd name="connsiteY44" fmla="*/ 192256 h 607851"/>
              <a:gd name="connsiteX45" fmla="*/ 334639 w 608697"/>
              <a:gd name="connsiteY45" fmla="*/ 199989 h 607851"/>
              <a:gd name="connsiteX46" fmla="*/ 334639 w 608697"/>
              <a:gd name="connsiteY46" fmla="*/ 273525 h 607851"/>
              <a:gd name="connsiteX47" fmla="*/ 405393 w 608697"/>
              <a:gd name="connsiteY47" fmla="*/ 273525 h 607851"/>
              <a:gd name="connsiteX48" fmla="*/ 393854 w 608697"/>
              <a:gd name="connsiteY48" fmla="*/ 192256 h 607851"/>
              <a:gd name="connsiteX49" fmla="*/ 212110 w 608697"/>
              <a:gd name="connsiteY49" fmla="*/ 191801 h 607851"/>
              <a:gd name="connsiteX50" fmla="*/ 200571 w 608697"/>
              <a:gd name="connsiteY50" fmla="*/ 273525 h 607851"/>
              <a:gd name="connsiteX51" fmla="*/ 273906 w 608697"/>
              <a:gd name="connsiteY51" fmla="*/ 273525 h 607851"/>
              <a:gd name="connsiteX52" fmla="*/ 273906 w 608697"/>
              <a:gd name="connsiteY52" fmla="*/ 199989 h 607851"/>
              <a:gd name="connsiteX53" fmla="*/ 212110 w 608697"/>
              <a:gd name="connsiteY53" fmla="*/ 191801 h 607851"/>
              <a:gd name="connsiteX54" fmla="*/ 499681 w 608697"/>
              <a:gd name="connsiteY54" fmla="*/ 158748 h 607851"/>
              <a:gd name="connsiteX55" fmla="*/ 452613 w 608697"/>
              <a:gd name="connsiteY55" fmla="*/ 177094 h 607851"/>
              <a:gd name="connsiteX56" fmla="*/ 466126 w 608697"/>
              <a:gd name="connsiteY56" fmla="*/ 273525 h 607851"/>
              <a:gd name="connsiteX57" fmla="*/ 545990 w 608697"/>
              <a:gd name="connsiteY57" fmla="*/ 273525 h 607851"/>
              <a:gd name="connsiteX58" fmla="*/ 499681 w 608697"/>
              <a:gd name="connsiteY58" fmla="*/ 158748 h 607851"/>
              <a:gd name="connsiteX59" fmla="*/ 109016 w 608697"/>
              <a:gd name="connsiteY59" fmla="*/ 158748 h 607851"/>
              <a:gd name="connsiteX60" fmla="*/ 62555 w 608697"/>
              <a:gd name="connsiteY60" fmla="*/ 273525 h 607851"/>
              <a:gd name="connsiteX61" fmla="*/ 139838 w 608697"/>
              <a:gd name="connsiteY61" fmla="*/ 273525 h 607851"/>
              <a:gd name="connsiteX62" fmla="*/ 153503 w 608697"/>
              <a:gd name="connsiteY62" fmla="*/ 176184 h 607851"/>
              <a:gd name="connsiteX63" fmla="*/ 109016 w 608697"/>
              <a:gd name="connsiteY63" fmla="*/ 158748 h 607851"/>
              <a:gd name="connsiteX64" fmla="*/ 183414 w 608697"/>
              <a:gd name="connsiteY64" fmla="*/ 92792 h 607851"/>
              <a:gd name="connsiteX65" fmla="*/ 154566 w 608697"/>
              <a:gd name="connsiteY65" fmla="*/ 112200 h 607851"/>
              <a:gd name="connsiteX66" fmla="*/ 171723 w 608697"/>
              <a:gd name="connsiteY66" fmla="*/ 118416 h 607851"/>
              <a:gd name="connsiteX67" fmla="*/ 183414 w 608697"/>
              <a:gd name="connsiteY67" fmla="*/ 92792 h 607851"/>
              <a:gd name="connsiteX68" fmla="*/ 421487 w 608697"/>
              <a:gd name="connsiteY68" fmla="*/ 90670 h 607851"/>
              <a:gd name="connsiteX69" fmla="*/ 434545 w 608697"/>
              <a:gd name="connsiteY69" fmla="*/ 119326 h 607851"/>
              <a:gd name="connsiteX70" fmla="*/ 454131 w 608697"/>
              <a:gd name="connsiteY70" fmla="*/ 112200 h 607851"/>
              <a:gd name="connsiteX71" fmla="*/ 421487 w 608697"/>
              <a:gd name="connsiteY71" fmla="*/ 90670 h 607851"/>
              <a:gd name="connsiteX72" fmla="*/ 334639 w 608697"/>
              <a:gd name="connsiteY72" fmla="*/ 74294 h 607851"/>
              <a:gd name="connsiteX73" fmla="*/ 334639 w 608697"/>
              <a:gd name="connsiteY73" fmla="*/ 139492 h 607851"/>
              <a:gd name="connsiteX74" fmla="*/ 375027 w 608697"/>
              <a:gd name="connsiteY74" fmla="*/ 134337 h 607851"/>
              <a:gd name="connsiteX75" fmla="*/ 334639 w 608697"/>
              <a:gd name="connsiteY75" fmla="*/ 74294 h 607851"/>
              <a:gd name="connsiteX76" fmla="*/ 273906 w 608697"/>
              <a:gd name="connsiteY76" fmla="*/ 72172 h 607851"/>
              <a:gd name="connsiteX77" fmla="*/ 231089 w 608697"/>
              <a:gd name="connsiteY77" fmla="*/ 133882 h 607851"/>
              <a:gd name="connsiteX78" fmla="*/ 273906 w 608697"/>
              <a:gd name="connsiteY78" fmla="*/ 139492 h 607851"/>
              <a:gd name="connsiteX79" fmla="*/ 303058 w 608697"/>
              <a:gd name="connsiteY79" fmla="*/ 0 h 607851"/>
              <a:gd name="connsiteX80" fmla="*/ 304273 w 608697"/>
              <a:gd name="connsiteY80" fmla="*/ 0 h 607851"/>
              <a:gd name="connsiteX81" fmla="*/ 608697 w 608697"/>
              <a:gd name="connsiteY81" fmla="*/ 303850 h 607851"/>
              <a:gd name="connsiteX82" fmla="*/ 603838 w 608697"/>
              <a:gd name="connsiteY82" fmla="*/ 358282 h 607851"/>
              <a:gd name="connsiteX83" fmla="*/ 567550 w 608697"/>
              <a:gd name="connsiteY83" fmla="*/ 306427 h 607851"/>
              <a:gd name="connsiteX84" fmla="*/ 494974 w 608697"/>
              <a:gd name="connsiteY84" fmla="*/ 280651 h 607851"/>
              <a:gd name="connsiteX85" fmla="*/ 397650 w 608697"/>
              <a:gd name="connsiteY85" fmla="*/ 334174 h 607851"/>
              <a:gd name="connsiteX86" fmla="*/ 334639 w 608697"/>
              <a:gd name="connsiteY86" fmla="*/ 334174 h 607851"/>
              <a:gd name="connsiteX87" fmla="*/ 334639 w 608697"/>
              <a:gd name="connsiteY87" fmla="*/ 407862 h 607851"/>
              <a:gd name="connsiteX88" fmla="*/ 365613 w 608697"/>
              <a:gd name="connsiteY88" fmla="*/ 410895 h 607851"/>
              <a:gd name="connsiteX89" fmla="*/ 354833 w 608697"/>
              <a:gd name="connsiteY89" fmla="*/ 444100 h 607851"/>
              <a:gd name="connsiteX90" fmla="*/ 354833 w 608697"/>
              <a:gd name="connsiteY90" fmla="*/ 470330 h 607851"/>
              <a:gd name="connsiteX91" fmla="*/ 334639 w 608697"/>
              <a:gd name="connsiteY91" fmla="*/ 468359 h 607851"/>
              <a:gd name="connsiteX92" fmla="*/ 334639 w 608697"/>
              <a:gd name="connsiteY92" fmla="*/ 533557 h 607851"/>
              <a:gd name="connsiteX93" fmla="*/ 354833 w 608697"/>
              <a:gd name="connsiteY93" fmla="*/ 510662 h 607851"/>
              <a:gd name="connsiteX94" fmla="*/ 354833 w 608697"/>
              <a:gd name="connsiteY94" fmla="*/ 578285 h 607851"/>
              <a:gd name="connsiteX95" fmla="*/ 356503 w 608697"/>
              <a:gd name="connsiteY95" fmla="*/ 592386 h 607851"/>
              <a:gd name="connsiteX96" fmla="*/ 360299 w 608697"/>
              <a:gd name="connsiteY96" fmla="*/ 602696 h 607851"/>
              <a:gd name="connsiteX97" fmla="*/ 303058 w 608697"/>
              <a:gd name="connsiteY97" fmla="*/ 607851 h 607851"/>
              <a:gd name="connsiteX98" fmla="*/ 0 w 608697"/>
              <a:gd name="connsiteY98" fmla="*/ 303850 h 607851"/>
              <a:gd name="connsiteX99" fmla="*/ 303058 w 608697"/>
              <a:gd name="connsiteY99"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8697" h="607851">
                <a:moveTo>
                  <a:pt x="171723" y="489435"/>
                </a:moveTo>
                <a:cubicBezTo>
                  <a:pt x="165953" y="491406"/>
                  <a:pt x="160335" y="493377"/>
                  <a:pt x="154566" y="495651"/>
                </a:cubicBezTo>
                <a:cubicBezTo>
                  <a:pt x="163676" y="502777"/>
                  <a:pt x="173393" y="509297"/>
                  <a:pt x="183414" y="515059"/>
                </a:cubicBezTo>
                <a:cubicBezTo>
                  <a:pt x="179466" y="507174"/>
                  <a:pt x="175670" y="499138"/>
                  <a:pt x="171723" y="489435"/>
                </a:cubicBezTo>
                <a:close/>
                <a:moveTo>
                  <a:pt x="273906" y="468359"/>
                </a:moveTo>
                <a:cubicBezTo>
                  <a:pt x="259634" y="469421"/>
                  <a:pt x="245362" y="471240"/>
                  <a:pt x="231089" y="473969"/>
                </a:cubicBezTo>
                <a:cubicBezTo>
                  <a:pt x="240807" y="495954"/>
                  <a:pt x="255079" y="520972"/>
                  <a:pt x="273906" y="535679"/>
                </a:cubicBezTo>
                <a:close/>
                <a:moveTo>
                  <a:pt x="494986" y="467158"/>
                </a:moveTo>
                <a:cubicBezTo>
                  <a:pt x="480867" y="467158"/>
                  <a:pt x="469328" y="478681"/>
                  <a:pt x="469328" y="492781"/>
                </a:cubicBezTo>
                <a:cubicBezTo>
                  <a:pt x="469328" y="500968"/>
                  <a:pt x="473275" y="508094"/>
                  <a:pt x="479197" y="512794"/>
                </a:cubicBezTo>
                <a:lnTo>
                  <a:pt x="479197" y="539478"/>
                </a:lnTo>
                <a:cubicBezTo>
                  <a:pt x="479197" y="548272"/>
                  <a:pt x="486181" y="555246"/>
                  <a:pt x="494986" y="555246"/>
                </a:cubicBezTo>
                <a:cubicBezTo>
                  <a:pt x="503640" y="555246"/>
                  <a:pt x="510776" y="548272"/>
                  <a:pt x="510776" y="539478"/>
                </a:cubicBezTo>
                <a:lnTo>
                  <a:pt x="510776" y="512794"/>
                </a:lnTo>
                <a:cubicBezTo>
                  <a:pt x="516697" y="508094"/>
                  <a:pt x="520493" y="500968"/>
                  <a:pt x="520493" y="492781"/>
                </a:cubicBezTo>
                <a:cubicBezTo>
                  <a:pt x="520493" y="478681"/>
                  <a:pt x="509106" y="467158"/>
                  <a:pt x="494986" y="467158"/>
                </a:cubicBezTo>
                <a:close/>
                <a:moveTo>
                  <a:pt x="494986" y="361332"/>
                </a:moveTo>
                <a:cubicBezTo>
                  <a:pt x="476160" y="361332"/>
                  <a:pt x="460674" y="376645"/>
                  <a:pt x="460674" y="395596"/>
                </a:cubicBezTo>
                <a:lnTo>
                  <a:pt x="460674" y="426374"/>
                </a:lnTo>
                <a:lnTo>
                  <a:pt x="529147" y="426374"/>
                </a:lnTo>
                <a:lnTo>
                  <a:pt x="529147" y="395596"/>
                </a:lnTo>
                <a:cubicBezTo>
                  <a:pt x="529147" y="376645"/>
                  <a:pt x="513813" y="361332"/>
                  <a:pt x="494986" y="361332"/>
                </a:cubicBezTo>
                <a:close/>
                <a:moveTo>
                  <a:pt x="200571" y="334174"/>
                </a:moveTo>
                <a:cubicBezTo>
                  <a:pt x="202241" y="362982"/>
                  <a:pt x="206189" y="390577"/>
                  <a:pt x="212110" y="416050"/>
                </a:cubicBezTo>
                <a:cubicBezTo>
                  <a:pt x="232608" y="411956"/>
                  <a:pt x="253257" y="409227"/>
                  <a:pt x="273906" y="407862"/>
                </a:cubicBezTo>
                <a:lnTo>
                  <a:pt x="273906" y="334174"/>
                </a:lnTo>
                <a:close/>
                <a:moveTo>
                  <a:pt x="62555" y="334174"/>
                </a:moveTo>
                <a:cubicBezTo>
                  <a:pt x="68021" y="376931"/>
                  <a:pt x="84419" y="416201"/>
                  <a:pt x="109016" y="449103"/>
                </a:cubicBezTo>
                <a:cubicBezTo>
                  <a:pt x="123440" y="442584"/>
                  <a:pt x="138320" y="436670"/>
                  <a:pt x="153503" y="431667"/>
                </a:cubicBezTo>
                <a:cubicBezTo>
                  <a:pt x="146215" y="401191"/>
                  <a:pt x="141508" y="368289"/>
                  <a:pt x="139838" y="334174"/>
                </a:cubicBezTo>
                <a:close/>
                <a:moveTo>
                  <a:pt x="494986" y="321002"/>
                </a:moveTo>
                <a:cubicBezTo>
                  <a:pt x="536131" y="321002"/>
                  <a:pt x="569533" y="354509"/>
                  <a:pt x="569533" y="395596"/>
                </a:cubicBezTo>
                <a:lnTo>
                  <a:pt x="569533" y="427890"/>
                </a:lnTo>
                <a:lnTo>
                  <a:pt x="578339" y="427890"/>
                </a:lnTo>
                <a:cubicBezTo>
                  <a:pt x="587296" y="427890"/>
                  <a:pt x="594584" y="435168"/>
                  <a:pt x="594584" y="444113"/>
                </a:cubicBezTo>
                <a:lnTo>
                  <a:pt x="594584" y="578291"/>
                </a:lnTo>
                <a:cubicBezTo>
                  <a:pt x="594584" y="587388"/>
                  <a:pt x="587296" y="594514"/>
                  <a:pt x="578339" y="594514"/>
                </a:cubicBezTo>
                <a:lnTo>
                  <a:pt x="411482" y="594514"/>
                </a:lnTo>
                <a:cubicBezTo>
                  <a:pt x="402525" y="594514"/>
                  <a:pt x="395237" y="587388"/>
                  <a:pt x="395237" y="578291"/>
                </a:cubicBezTo>
                <a:lnTo>
                  <a:pt x="395237" y="444113"/>
                </a:lnTo>
                <a:cubicBezTo>
                  <a:pt x="395237" y="435168"/>
                  <a:pt x="402525" y="427890"/>
                  <a:pt x="411482" y="427890"/>
                </a:cubicBezTo>
                <a:lnTo>
                  <a:pt x="420440" y="427890"/>
                </a:lnTo>
                <a:lnTo>
                  <a:pt x="420440" y="395596"/>
                </a:lnTo>
                <a:cubicBezTo>
                  <a:pt x="420440" y="354357"/>
                  <a:pt x="453842" y="321002"/>
                  <a:pt x="494986" y="321002"/>
                </a:cubicBezTo>
                <a:close/>
                <a:moveTo>
                  <a:pt x="393854" y="192256"/>
                </a:moveTo>
                <a:cubicBezTo>
                  <a:pt x="374419" y="196047"/>
                  <a:pt x="354529" y="198624"/>
                  <a:pt x="334639" y="199989"/>
                </a:cubicBezTo>
                <a:lnTo>
                  <a:pt x="334639" y="273525"/>
                </a:lnTo>
                <a:lnTo>
                  <a:pt x="405393" y="273525"/>
                </a:lnTo>
                <a:cubicBezTo>
                  <a:pt x="403723" y="245020"/>
                  <a:pt x="399927" y="217577"/>
                  <a:pt x="393854" y="192256"/>
                </a:cubicBezTo>
                <a:close/>
                <a:moveTo>
                  <a:pt x="212110" y="191801"/>
                </a:moveTo>
                <a:cubicBezTo>
                  <a:pt x="206189" y="217274"/>
                  <a:pt x="202241" y="244869"/>
                  <a:pt x="200571" y="273525"/>
                </a:cubicBezTo>
                <a:lnTo>
                  <a:pt x="273906" y="273525"/>
                </a:lnTo>
                <a:lnTo>
                  <a:pt x="273906" y="199989"/>
                </a:lnTo>
                <a:cubicBezTo>
                  <a:pt x="253257" y="198624"/>
                  <a:pt x="232608" y="195895"/>
                  <a:pt x="212110" y="191801"/>
                </a:cubicBezTo>
                <a:close/>
                <a:moveTo>
                  <a:pt x="499681" y="158748"/>
                </a:moveTo>
                <a:cubicBezTo>
                  <a:pt x="484346" y="165722"/>
                  <a:pt x="468707" y="171787"/>
                  <a:pt x="452613" y="177094"/>
                </a:cubicBezTo>
                <a:cubicBezTo>
                  <a:pt x="459901" y="207267"/>
                  <a:pt x="464456" y="239865"/>
                  <a:pt x="466126" y="273525"/>
                </a:cubicBezTo>
                <a:lnTo>
                  <a:pt x="545990" y="273525"/>
                </a:lnTo>
                <a:cubicBezTo>
                  <a:pt x="540676" y="230920"/>
                  <a:pt x="524278" y="191650"/>
                  <a:pt x="499681" y="158748"/>
                </a:cubicBezTo>
                <a:close/>
                <a:moveTo>
                  <a:pt x="109016" y="158748"/>
                </a:moveTo>
                <a:cubicBezTo>
                  <a:pt x="84419" y="191650"/>
                  <a:pt x="68021" y="230920"/>
                  <a:pt x="62555" y="273525"/>
                </a:cubicBezTo>
                <a:lnTo>
                  <a:pt x="139838" y="273525"/>
                </a:lnTo>
                <a:cubicBezTo>
                  <a:pt x="141508" y="239562"/>
                  <a:pt x="146215" y="206660"/>
                  <a:pt x="153503" y="176184"/>
                </a:cubicBezTo>
                <a:cubicBezTo>
                  <a:pt x="138320" y="171181"/>
                  <a:pt x="123440" y="165267"/>
                  <a:pt x="109016" y="158748"/>
                </a:cubicBezTo>
                <a:close/>
                <a:moveTo>
                  <a:pt x="183414" y="92792"/>
                </a:moveTo>
                <a:cubicBezTo>
                  <a:pt x="173393" y="98554"/>
                  <a:pt x="163676" y="105074"/>
                  <a:pt x="154566" y="112200"/>
                </a:cubicBezTo>
                <a:cubicBezTo>
                  <a:pt x="160335" y="114474"/>
                  <a:pt x="165953" y="116445"/>
                  <a:pt x="171723" y="118416"/>
                </a:cubicBezTo>
                <a:cubicBezTo>
                  <a:pt x="175670" y="108561"/>
                  <a:pt x="179466" y="100525"/>
                  <a:pt x="183414" y="92792"/>
                </a:cubicBezTo>
                <a:close/>
                <a:moveTo>
                  <a:pt x="421487" y="90670"/>
                </a:moveTo>
                <a:cubicBezTo>
                  <a:pt x="425891" y="99160"/>
                  <a:pt x="430142" y="108409"/>
                  <a:pt x="434545" y="119326"/>
                </a:cubicBezTo>
                <a:cubicBezTo>
                  <a:pt x="441074" y="117052"/>
                  <a:pt x="447603" y="114777"/>
                  <a:pt x="454131" y="112200"/>
                </a:cubicBezTo>
                <a:cubicBezTo>
                  <a:pt x="443807" y="104164"/>
                  <a:pt x="433027" y="97038"/>
                  <a:pt x="421487" y="90670"/>
                </a:cubicBezTo>
                <a:close/>
                <a:moveTo>
                  <a:pt x="334639" y="74294"/>
                </a:moveTo>
                <a:lnTo>
                  <a:pt x="334639" y="139492"/>
                </a:lnTo>
                <a:cubicBezTo>
                  <a:pt x="348152" y="138430"/>
                  <a:pt x="361665" y="136763"/>
                  <a:pt x="375027" y="134337"/>
                </a:cubicBezTo>
                <a:cubicBezTo>
                  <a:pt x="361210" y="102344"/>
                  <a:pt x="346482" y="84301"/>
                  <a:pt x="334639" y="74294"/>
                </a:cubicBezTo>
                <a:close/>
                <a:moveTo>
                  <a:pt x="273906" y="72172"/>
                </a:moveTo>
                <a:cubicBezTo>
                  <a:pt x="255079" y="86727"/>
                  <a:pt x="240807" y="111897"/>
                  <a:pt x="231089" y="133882"/>
                </a:cubicBezTo>
                <a:cubicBezTo>
                  <a:pt x="245362" y="136459"/>
                  <a:pt x="259634" y="138430"/>
                  <a:pt x="273906" y="139492"/>
                </a:cubicBezTo>
                <a:close/>
                <a:moveTo>
                  <a:pt x="303058" y="0"/>
                </a:moveTo>
                <a:lnTo>
                  <a:pt x="304273" y="0"/>
                </a:lnTo>
                <a:cubicBezTo>
                  <a:pt x="472199" y="0"/>
                  <a:pt x="608697" y="136308"/>
                  <a:pt x="608697" y="303850"/>
                </a:cubicBezTo>
                <a:cubicBezTo>
                  <a:pt x="608697" y="322499"/>
                  <a:pt x="607027" y="340694"/>
                  <a:pt x="603838" y="358282"/>
                </a:cubicBezTo>
                <a:cubicBezTo>
                  <a:pt x="596702" y="337813"/>
                  <a:pt x="584100" y="319921"/>
                  <a:pt x="567550" y="306427"/>
                </a:cubicBezTo>
                <a:cubicBezTo>
                  <a:pt x="547660" y="290355"/>
                  <a:pt x="522456" y="280651"/>
                  <a:pt x="494974" y="280651"/>
                </a:cubicBezTo>
                <a:cubicBezTo>
                  <a:pt x="453980" y="280651"/>
                  <a:pt x="418147" y="302030"/>
                  <a:pt x="397650" y="334174"/>
                </a:cubicBezTo>
                <a:lnTo>
                  <a:pt x="334639" y="334174"/>
                </a:lnTo>
                <a:lnTo>
                  <a:pt x="334639" y="407862"/>
                </a:lnTo>
                <a:cubicBezTo>
                  <a:pt x="344964" y="408620"/>
                  <a:pt x="355288" y="409682"/>
                  <a:pt x="365613" y="410895"/>
                </a:cubicBezTo>
                <a:cubicBezTo>
                  <a:pt x="358780" y="420295"/>
                  <a:pt x="354833" y="431818"/>
                  <a:pt x="354833" y="444100"/>
                </a:cubicBezTo>
                <a:lnTo>
                  <a:pt x="354833" y="470330"/>
                </a:lnTo>
                <a:cubicBezTo>
                  <a:pt x="348152" y="469572"/>
                  <a:pt x="341472" y="468966"/>
                  <a:pt x="334639" y="468359"/>
                </a:cubicBezTo>
                <a:lnTo>
                  <a:pt x="334639" y="533557"/>
                </a:lnTo>
                <a:cubicBezTo>
                  <a:pt x="341623" y="527643"/>
                  <a:pt x="348304" y="520062"/>
                  <a:pt x="354833" y="510662"/>
                </a:cubicBezTo>
                <a:lnTo>
                  <a:pt x="354833" y="578285"/>
                </a:lnTo>
                <a:cubicBezTo>
                  <a:pt x="354833" y="583137"/>
                  <a:pt x="355440" y="587837"/>
                  <a:pt x="356503" y="592386"/>
                </a:cubicBezTo>
                <a:cubicBezTo>
                  <a:pt x="357414" y="596025"/>
                  <a:pt x="358780" y="599360"/>
                  <a:pt x="360299" y="602696"/>
                </a:cubicBezTo>
                <a:cubicBezTo>
                  <a:pt x="340561" y="606335"/>
                  <a:pt x="322189" y="607851"/>
                  <a:pt x="303058" y="607851"/>
                </a:cubicBezTo>
                <a:cubicBezTo>
                  <a:pt x="138016" y="607851"/>
                  <a:pt x="0" y="472453"/>
                  <a:pt x="0" y="303850"/>
                </a:cubicBezTo>
                <a:cubicBezTo>
                  <a:pt x="0" y="134943"/>
                  <a:pt x="138471" y="0"/>
                  <a:pt x="3030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 name="îšḷîdè">
            <a:extLst>
              <a:ext uri="{FF2B5EF4-FFF2-40B4-BE49-F238E27FC236}">
                <a16:creationId xmlns:a16="http://schemas.microsoft.com/office/drawing/2014/main" id="{9D049963-37DC-4CCA-BB94-7B2FA8BDCF8B}"/>
              </a:ext>
            </a:extLst>
          </p:cNvPr>
          <p:cNvSpPr/>
          <p:nvPr/>
        </p:nvSpPr>
        <p:spPr>
          <a:xfrm>
            <a:off x="8720679" y="4514127"/>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9" name="i$lîḋé">
            <a:extLst>
              <a:ext uri="{FF2B5EF4-FFF2-40B4-BE49-F238E27FC236}">
                <a16:creationId xmlns:a16="http://schemas.microsoft.com/office/drawing/2014/main" id="{16500A1C-0E48-4EA9-892F-B6EA91A1B340}"/>
              </a:ext>
            </a:extLst>
          </p:cNvPr>
          <p:cNvSpPr/>
          <p:nvPr/>
        </p:nvSpPr>
        <p:spPr>
          <a:xfrm>
            <a:off x="8929937" y="4734046"/>
            <a:ext cx="329192" cy="307864"/>
          </a:xfrm>
          <a:custGeom>
            <a:avLst/>
            <a:gdLst>
              <a:gd name="connsiteX0" fmla="*/ 104013 w 603405"/>
              <a:gd name="connsiteY0" fmla="*/ 420006 h 564312"/>
              <a:gd name="connsiteX1" fmla="*/ 242180 w 603405"/>
              <a:gd name="connsiteY1" fmla="*/ 420006 h 564312"/>
              <a:gd name="connsiteX2" fmla="*/ 242180 w 603405"/>
              <a:gd name="connsiteY2" fmla="*/ 473001 h 564312"/>
              <a:gd name="connsiteX3" fmla="*/ 104013 w 603405"/>
              <a:gd name="connsiteY3" fmla="*/ 473001 h 564312"/>
              <a:gd name="connsiteX4" fmla="*/ 63734 w 603405"/>
              <a:gd name="connsiteY4" fmla="*/ 390262 h 564312"/>
              <a:gd name="connsiteX5" fmla="*/ 63734 w 603405"/>
              <a:gd name="connsiteY5" fmla="*/ 500674 h 564312"/>
              <a:gd name="connsiteX6" fmla="*/ 539671 w 603405"/>
              <a:gd name="connsiteY6" fmla="*/ 500674 h 564312"/>
              <a:gd name="connsiteX7" fmla="*/ 539671 w 603405"/>
              <a:gd name="connsiteY7" fmla="*/ 390262 h 564312"/>
              <a:gd name="connsiteX8" fmla="*/ 302338 w 603405"/>
              <a:gd name="connsiteY8" fmla="*/ 143671 h 564312"/>
              <a:gd name="connsiteX9" fmla="*/ 357556 w 603405"/>
              <a:gd name="connsiteY9" fmla="*/ 187563 h 564312"/>
              <a:gd name="connsiteX10" fmla="*/ 302338 w 603405"/>
              <a:gd name="connsiteY10" fmla="*/ 231455 h 564312"/>
              <a:gd name="connsiteX11" fmla="*/ 247120 w 603405"/>
              <a:gd name="connsiteY11" fmla="*/ 187563 h 564312"/>
              <a:gd name="connsiteX12" fmla="*/ 302338 w 603405"/>
              <a:gd name="connsiteY12" fmla="*/ 143671 h 564312"/>
              <a:gd name="connsiteX13" fmla="*/ 302420 w 603405"/>
              <a:gd name="connsiteY13" fmla="*/ 53456 h 564312"/>
              <a:gd name="connsiteX14" fmla="*/ 122529 w 603405"/>
              <a:gd name="connsiteY14" fmla="*/ 187574 h 564312"/>
              <a:gd name="connsiteX15" fmla="*/ 302420 w 603405"/>
              <a:gd name="connsiteY15" fmla="*/ 321851 h 564312"/>
              <a:gd name="connsiteX16" fmla="*/ 482310 w 603405"/>
              <a:gd name="connsiteY16" fmla="*/ 187574 h 564312"/>
              <a:gd name="connsiteX17" fmla="*/ 302420 w 603405"/>
              <a:gd name="connsiteY17" fmla="*/ 53456 h 564312"/>
              <a:gd name="connsiteX18" fmla="*/ 109464 w 603405"/>
              <a:gd name="connsiteY18" fmla="*/ 0 h 564312"/>
              <a:gd name="connsiteX19" fmla="*/ 495375 w 603405"/>
              <a:gd name="connsiteY19" fmla="*/ 0 h 564312"/>
              <a:gd name="connsiteX20" fmla="*/ 526286 w 603405"/>
              <a:gd name="connsiteY20" fmla="*/ 24660 h 564312"/>
              <a:gd name="connsiteX21" fmla="*/ 601174 w 603405"/>
              <a:gd name="connsiteY21" fmla="*/ 358920 h 564312"/>
              <a:gd name="connsiteX22" fmla="*/ 601652 w 603405"/>
              <a:gd name="connsiteY22" fmla="*/ 363375 h 564312"/>
              <a:gd name="connsiteX23" fmla="*/ 603405 w 603405"/>
              <a:gd name="connsiteY23" fmla="*/ 375943 h 564312"/>
              <a:gd name="connsiteX24" fmla="*/ 603405 w 603405"/>
              <a:gd name="connsiteY24" fmla="*/ 515947 h 564312"/>
              <a:gd name="connsiteX25" fmla="*/ 554489 w 603405"/>
              <a:gd name="connsiteY25" fmla="*/ 564312 h 564312"/>
              <a:gd name="connsiteX26" fmla="*/ 50350 w 603405"/>
              <a:gd name="connsiteY26" fmla="*/ 564312 h 564312"/>
              <a:gd name="connsiteX27" fmla="*/ 0 w 603405"/>
              <a:gd name="connsiteY27" fmla="*/ 515947 h 564312"/>
              <a:gd name="connsiteX28" fmla="*/ 0 w 603405"/>
              <a:gd name="connsiteY28" fmla="*/ 375943 h 564312"/>
              <a:gd name="connsiteX29" fmla="*/ 2390 w 603405"/>
              <a:gd name="connsiteY29" fmla="*/ 363215 h 564312"/>
              <a:gd name="connsiteX30" fmla="*/ 3665 w 603405"/>
              <a:gd name="connsiteY30" fmla="*/ 358920 h 564312"/>
              <a:gd name="connsiteX31" fmla="*/ 78393 w 603405"/>
              <a:gd name="connsiteY31" fmla="*/ 24660 h 564312"/>
              <a:gd name="connsiteX32" fmla="*/ 109464 w 603405"/>
              <a:gd name="connsiteY32" fmla="*/ 0 h 56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3405" h="564312">
                <a:moveTo>
                  <a:pt x="104013" y="420006"/>
                </a:moveTo>
                <a:lnTo>
                  <a:pt x="242180" y="420006"/>
                </a:lnTo>
                <a:lnTo>
                  <a:pt x="242180" y="473001"/>
                </a:lnTo>
                <a:lnTo>
                  <a:pt x="104013" y="473001"/>
                </a:lnTo>
                <a:close/>
                <a:moveTo>
                  <a:pt x="63734" y="390262"/>
                </a:moveTo>
                <a:lnTo>
                  <a:pt x="63734" y="500674"/>
                </a:lnTo>
                <a:lnTo>
                  <a:pt x="539671" y="500674"/>
                </a:lnTo>
                <a:lnTo>
                  <a:pt x="539671" y="390262"/>
                </a:lnTo>
                <a:close/>
                <a:moveTo>
                  <a:pt x="302338" y="143671"/>
                </a:moveTo>
                <a:cubicBezTo>
                  <a:pt x="332834" y="143671"/>
                  <a:pt x="357556" y="163322"/>
                  <a:pt x="357556" y="187563"/>
                </a:cubicBezTo>
                <a:cubicBezTo>
                  <a:pt x="357556" y="211804"/>
                  <a:pt x="332834" y="231455"/>
                  <a:pt x="302338" y="231455"/>
                </a:cubicBezTo>
                <a:cubicBezTo>
                  <a:pt x="271842" y="231455"/>
                  <a:pt x="247120" y="211804"/>
                  <a:pt x="247120" y="187563"/>
                </a:cubicBezTo>
                <a:cubicBezTo>
                  <a:pt x="247120" y="163322"/>
                  <a:pt x="271842" y="143671"/>
                  <a:pt x="302338" y="143671"/>
                </a:cubicBezTo>
                <a:close/>
                <a:moveTo>
                  <a:pt x="302420" y="53456"/>
                </a:moveTo>
                <a:cubicBezTo>
                  <a:pt x="202994" y="53456"/>
                  <a:pt x="122529" y="113435"/>
                  <a:pt x="122529" y="187574"/>
                </a:cubicBezTo>
                <a:cubicBezTo>
                  <a:pt x="122529" y="261712"/>
                  <a:pt x="202994" y="321851"/>
                  <a:pt x="302420" y="321851"/>
                </a:cubicBezTo>
                <a:cubicBezTo>
                  <a:pt x="401686" y="321851"/>
                  <a:pt x="482310" y="261712"/>
                  <a:pt x="482310" y="187574"/>
                </a:cubicBezTo>
                <a:cubicBezTo>
                  <a:pt x="482310" y="113435"/>
                  <a:pt x="401686" y="53456"/>
                  <a:pt x="302420" y="53456"/>
                </a:cubicBezTo>
                <a:close/>
                <a:moveTo>
                  <a:pt x="109464" y="0"/>
                </a:moveTo>
                <a:lnTo>
                  <a:pt x="495375" y="0"/>
                </a:lnTo>
                <a:cubicBezTo>
                  <a:pt x="509556" y="0"/>
                  <a:pt x="523259" y="10659"/>
                  <a:pt x="526286" y="24660"/>
                </a:cubicBezTo>
                <a:lnTo>
                  <a:pt x="601174" y="358920"/>
                </a:lnTo>
                <a:cubicBezTo>
                  <a:pt x="601493" y="360352"/>
                  <a:pt x="601652" y="361784"/>
                  <a:pt x="601652" y="363375"/>
                </a:cubicBezTo>
                <a:cubicBezTo>
                  <a:pt x="602768" y="367352"/>
                  <a:pt x="603405" y="371488"/>
                  <a:pt x="603405" y="375943"/>
                </a:cubicBezTo>
                <a:lnTo>
                  <a:pt x="603405" y="515947"/>
                </a:lnTo>
                <a:cubicBezTo>
                  <a:pt x="603405" y="542834"/>
                  <a:pt x="581417" y="564312"/>
                  <a:pt x="554489" y="564312"/>
                </a:cubicBezTo>
                <a:lnTo>
                  <a:pt x="50350" y="564312"/>
                </a:lnTo>
                <a:cubicBezTo>
                  <a:pt x="23263" y="564312"/>
                  <a:pt x="0" y="542834"/>
                  <a:pt x="0" y="515947"/>
                </a:cubicBezTo>
                <a:lnTo>
                  <a:pt x="0" y="375943"/>
                </a:lnTo>
                <a:cubicBezTo>
                  <a:pt x="0" y="371488"/>
                  <a:pt x="1275" y="367352"/>
                  <a:pt x="2390" y="363215"/>
                </a:cubicBezTo>
                <a:cubicBezTo>
                  <a:pt x="2390" y="361784"/>
                  <a:pt x="3346" y="360352"/>
                  <a:pt x="3665" y="358920"/>
                </a:cubicBezTo>
                <a:lnTo>
                  <a:pt x="78393" y="24660"/>
                </a:lnTo>
                <a:cubicBezTo>
                  <a:pt x="81580" y="10659"/>
                  <a:pt x="95124" y="0"/>
                  <a:pt x="109464"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6" name="矩形 35">
            <a:extLst>
              <a:ext uri="{FF2B5EF4-FFF2-40B4-BE49-F238E27FC236}">
                <a16:creationId xmlns:a16="http://schemas.microsoft.com/office/drawing/2014/main" id="{ADF5902D-6A4C-4021-9D4D-89F23B388141}"/>
              </a:ext>
            </a:extLst>
          </p:cNvPr>
          <p:cNvSpPr/>
          <p:nvPr/>
        </p:nvSpPr>
        <p:spPr>
          <a:xfrm>
            <a:off x="8339133" y="2452088"/>
            <a:ext cx="3336930"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学会使用超级计算机辅助工作</a:t>
            </a: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学会通过太乙这样的超级计算机来完成一些任务</a:t>
            </a:r>
            <a:endParaRPr lang="zh-CN" altLang="en-US" sz="1400" dirty="0"/>
          </a:p>
        </p:txBody>
      </p:sp>
      <p:sp>
        <p:nvSpPr>
          <p:cNvPr id="37" name="文本框 36">
            <a:extLst>
              <a:ext uri="{FF2B5EF4-FFF2-40B4-BE49-F238E27FC236}">
                <a16:creationId xmlns:a16="http://schemas.microsoft.com/office/drawing/2014/main" id="{D1D09B21-6E9A-48E0-A382-D8A3175C6A86}"/>
              </a:ext>
            </a:extLst>
          </p:cNvPr>
          <p:cNvSpPr txBox="1"/>
          <p:nvPr/>
        </p:nvSpPr>
        <p:spPr>
          <a:xfrm>
            <a:off x="3505200" y="539282"/>
            <a:ext cx="5181600" cy="707886"/>
          </a:xfrm>
          <a:prstGeom prst="rect">
            <a:avLst/>
          </a:prstGeom>
          <a:noFill/>
        </p:spPr>
        <p:txBody>
          <a:bodyPr wrap="square" rtlCol="0">
            <a:spAutoFit/>
          </a:bodyPr>
          <a:lstStyle/>
          <a:p>
            <a:pPr algn="ctr"/>
            <a:r>
              <a:rPr lang="zh-CN" altLang="en-US" sz="4000" b="1" dirty="0">
                <a:solidFill>
                  <a:srgbClr val="06383C"/>
                </a:solidFill>
                <a:latin typeface="Arial Black" panose="020B0A04020102020204" pitchFamily="34" charset="0"/>
              </a:rPr>
              <a:t>收获与心得</a:t>
            </a:r>
            <a:endParaRPr lang="en-US" altLang="zh-CN" sz="4000" b="1" dirty="0">
              <a:solidFill>
                <a:srgbClr val="06383C"/>
              </a:solidFill>
              <a:latin typeface="Arial Black" panose="020B0A04020102020204" pitchFamily="34" charset="0"/>
            </a:endParaRPr>
          </a:p>
        </p:txBody>
      </p:sp>
      <p:sp>
        <p:nvSpPr>
          <p:cNvPr id="39" name="矩形 38">
            <a:extLst>
              <a:ext uri="{FF2B5EF4-FFF2-40B4-BE49-F238E27FC236}">
                <a16:creationId xmlns:a16="http://schemas.microsoft.com/office/drawing/2014/main" id="{6E2600B8-64B5-400F-8321-D1E7F9554574}"/>
              </a:ext>
            </a:extLst>
          </p:cNvPr>
          <p:cNvSpPr/>
          <p:nvPr/>
        </p:nvSpPr>
        <p:spPr>
          <a:xfrm>
            <a:off x="5598566"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0" name="组合 39">
            <a:extLst>
              <a:ext uri="{FF2B5EF4-FFF2-40B4-BE49-F238E27FC236}">
                <a16:creationId xmlns:a16="http://schemas.microsoft.com/office/drawing/2014/main" id="{D63A2F9F-B207-4266-8BDB-95FEDBBA3BFC}"/>
              </a:ext>
            </a:extLst>
          </p:cNvPr>
          <p:cNvGrpSpPr/>
          <p:nvPr/>
        </p:nvGrpSpPr>
        <p:grpSpPr>
          <a:xfrm>
            <a:off x="5679520" y="1279124"/>
            <a:ext cx="328578" cy="328574"/>
            <a:chOff x="7719249" y="5265420"/>
            <a:chExt cx="499840" cy="499834"/>
          </a:xfrm>
        </p:grpSpPr>
        <p:sp>
          <p:nvSpPr>
            <p:cNvPr id="41" name="椭圆 40">
              <a:extLst>
                <a:ext uri="{FF2B5EF4-FFF2-40B4-BE49-F238E27FC236}">
                  <a16:creationId xmlns:a16="http://schemas.microsoft.com/office/drawing/2014/main" id="{0C836EEC-6C42-4587-B301-CDFE67B8A9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2" name="椭圆 41">
              <a:extLst>
                <a:ext uri="{FF2B5EF4-FFF2-40B4-BE49-F238E27FC236}">
                  <a16:creationId xmlns:a16="http://schemas.microsoft.com/office/drawing/2014/main" id="{CC867718-16D8-4ADE-BB89-EF507B191D7C}"/>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43" name="矩形 42">
            <a:extLst>
              <a:ext uri="{FF2B5EF4-FFF2-40B4-BE49-F238E27FC236}">
                <a16:creationId xmlns:a16="http://schemas.microsoft.com/office/drawing/2014/main" id="{1C7F0647-33EE-4434-ACEB-41BFBA0A023D}"/>
              </a:ext>
            </a:extLst>
          </p:cNvPr>
          <p:cNvSpPr/>
          <p:nvPr/>
        </p:nvSpPr>
        <p:spPr>
          <a:xfrm>
            <a:off x="9574046" y="4163605"/>
            <a:ext cx="2102017" cy="1092607"/>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学会了版本控制</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t>学会了</a:t>
            </a:r>
            <a:r>
              <a:rPr lang="en-US" altLang="zh-CN" sz="1400" dirty="0" err="1"/>
              <a:t>GitKraken</a:t>
            </a:r>
            <a:r>
              <a:rPr lang="zh-CN" altLang="en-US" sz="1400" dirty="0"/>
              <a:t>进行版本控制，更加熟练的使用</a:t>
            </a:r>
            <a:r>
              <a:rPr lang="en-US" altLang="zh-CN" sz="1400" dirty="0"/>
              <a:t>GitHub</a:t>
            </a:r>
            <a:endParaRPr lang="zh-CN" altLang="en-US" sz="1400" dirty="0"/>
          </a:p>
        </p:txBody>
      </p:sp>
      <p:sp>
        <p:nvSpPr>
          <p:cNvPr id="44" name="矩形 43">
            <a:extLst>
              <a:ext uri="{FF2B5EF4-FFF2-40B4-BE49-F238E27FC236}">
                <a16:creationId xmlns:a16="http://schemas.microsoft.com/office/drawing/2014/main" id="{9FE0BF52-8AC4-4F79-BEB8-2653DE231F96}"/>
              </a:ext>
            </a:extLst>
          </p:cNvPr>
          <p:cNvSpPr/>
          <p:nvPr/>
        </p:nvSpPr>
        <p:spPr>
          <a:xfrm>
            <a:off x="515938" y="2452088"/>
            <a:ext cx="3336930" cy="877163"/>
          </a:xfrm>
          <a:prstGeom prst="rect">
            <a:avLst/>
          </a:prstGeom>
        </p:spPr>
        <p:txBody>
          <a:bodyPr wrap="square">
            <a:spAutoFit/>
          </a:bodyPr>
          <a:lstStyle/>
          <a:p>
            <a:pPr algn="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数据分析能力得到锻炼</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lgn="r">
              <a:spcAft>
                <a:spcPts val="600"/>
              </a:spcAft>
            </a:pP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学习了数理统计相关的知识，对于数据分析有很好的帮助</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 </a:t>
            </a:r>
            <a:endParaRPr lang="zh-CN" altLang="en-US" sz="1400" dirty="0"/>
          </a:p>
        </p:txBody>
      </p:sp>
      <p:sp>
        <p:nvSpPr>
          <p:cNvPr id="45" name="矩形 44">
            <a:extLst>
              <a:ext uri="{FF2B5EF4-FFF2-40B4-BE49-F238E27FC236}">
                <a16:creationId xmlns:a16="http://schemas.microsoft.com/office/drawing/2014/main" id="{5826EF00-9E99-430E-9DDF-298588CDDB13}"/>
              </a:ext>
            </a:extLst>
          </p:cNvPr>
          <p:cNvSpPr/>
          <p:nvPr/>
        </p:nvSpPr>
        <p:spPr>
          <a:xfrm>
            <a:off x="515937" y="4163605"/>
            <a:ext cx="2102017" cy="1092607"/>
          </a:xfrm>
          <a:prstGeom prst="rect">
            <a:avLst/>
          </a:prstGeom>
        </p:spPr>
        <p:txBody>
          <a:bodyPr wrap="square">
            <a:spAutoFit/>
          </a:bodyPr>
          <a:lstStyle/>
          <a:p>
            <a:pPr algn="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编程能力提升</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pPr algn="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掌握了</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R</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语言，</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Fortran</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的基本使用，养成了良好的编程思维</a:t>
            </a: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 </a:t>
            </a:r>
            <a:endParaRPr lang="zh-CN" altLang="en-US" sz="1400" dirty="0"/>
          </a:p>
        </p:txBody>
      </p:sp>
      <p:pic>
        <p:nvPicPr>
          <p:cNvPr id="46" name="图形 45">
            <a:extLst>
              <a:ext uri="{FF2B5EF4-FFF2-40B4-BE49-F238E27FC236}">
                <a16:creationId xmlns:a16="http://schemas.microsoft.com/office/drawing/2014/main" id="{66B33AA3-2D93-4679-95F3-E50D12574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938" y="485484"/>
            <a:ext cx="2831940" cy="520356"/>
          </a:xfrm>
          <a:prstGeom prst="rect">
            <a:avLst/>
          </a:prstGeom>
        </p:spPr>
      </p:pic>
    </p:spTree>
    <p:extLst>
      <p:ext uri="{BB962C8B-B14F-4D97-AF65-F5344CB8AC3E}">
        <p14:creationId xmlns:p14="http://schemas.microsoft.com/office/powerpoint/2010/main" val="2024565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水中的倒影&#10;&#10;描述已自动生成">
            <a:extLst>
              <a:ext uri="{FF2B5EF4-FFF2-40B4-BE49-F238E27FC236}">
                <a16:creationId xmlns:a16="http://schemas.microsoft.com/office/drawing/2014/main" id="{64FE1BB0-C14B-4B08-89CA-1B1AC10E2EE1}"/>
              </a:ext>
            </a:extLst>
          </p:cNvPr>
          <p:cNvPicPr>
            <a:picLocks noChangeAspect="1"/>
          </p:cNvPicPr>
          <p:nvPr/>
        </p:nvPicPr>
        <p:blipFill rotWithShape="1">
          <a:blip r:embed="rId2">
            <a:alphaModFix amt="62000"/>
            <a:extLst>
              <a:ext uri="{28A0092B-C50C-407E-A947-70E740481C1C}">
                <a14:useLocalDpi xmlns:a14="http://schemas.microsoft.com/office/drawing/2010/main" val="0"/>
              </a:ext>
            </a:extLst>
          </a:blip>
          <a:srcRect b="32573"/>
          <a:stretch/>
        </p:blipFill>
        <p:spPr>
          <a:xfrm>
            <a:off x="0" y="2233837"/>
            <a:ext cx="12192000" cy="4624163"/>
          </a:xfrm>
          <a:prstGeom prst="rect">
            <a:avLst/>
          </a:prstGeom>
        </p:spPr>
      </p:pic>
      <p:pic>
        <p:nvPicPr>
          <p:cNvPr id="11" name="图形 10">
            <a:extLst>
              <a:ext uri="{FF2B5EF4-FFF2-40B4-BE49-F238E27FC236}">
                <a16:creationId xmlns:a16="http://schemas.microsoft.com/office/drawing/2014/main" id="{DF510C71-54DF-4D0A-82A8-7B8ADA8849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0030" y="485484"/>
            <a:ext cx="2831940" cy="520356"/>
          </a:xfrm>
          <a:prstGeom prst="rect">
            <a:avLst/>
          </a:prstGeom>
        </p:spPr>
      </p:pic>
      <p:grpSp>
        <p:nvGrpSpPr>
          <p:cNvPr id="26" name="组合 25">
            <a:extLst>
              <a:ext uri="{FF2B5EF4-FFF2-40B4-BE49-F238E27FC236}">
                <a16:creationId xmlns:a16="http://schemas.microsoft.com/office/drawing/2014/main" id="{18A241D5-A187-41F9-A003-5B84B9FDF17B}"/>
              </a:ext>
            </a:extLst>
          </p:cNvPr>
          <p:cNvGrpSpPr/>
          <p:nvPr/>
        </p:nvGrpSpPr>
        <p:grpSpPr>
          <a:xfrm rot="1800000">
            <a:off x="-2837565" y="-560678"/>
            <a:ext cx="8758494" cy="8561932"/>
            <a:chOff x="-1584327" y="-636879"/>
            <a:chExt cx="8758494" cy="8561932"/>
          </a:xfrm>
        </p:grpSpPr>
        <p:sp>
          <p:nvSpPr>
            <p:cNvPr id="21" name="任意多边形: 形状 20">
              <a:extLst>
                <a:ext uri="{FF2B5EF4-FFF2-40B4-BE49-F238E27FC236}">
                  <a16:creationId xmlns:a16="http://schemas.microsoft.com/office/drawing/2014/main" id="{C8E34028-477E-49C8-9158-7FDC8EB561C1}"/>
                </a:ext>
              </a:extLst>
            </p:cNvPr>
            <p:cNvSpPr/>
            <p:nvPr/>
          </p:nvSpPr>
          <p:spPr>
            <a:xfrm>
              <a:off x="-887180" y="-636879"/>
              <a:ext cx="8061347" cy="8179266"/>
            </a:xfrm>
            <a:custGeom>
              <a:avLst/>
              <a:gdLst>
                <a:gd name="connsiteX0" fmla="*/ 1517986 w 8061347"/>
                <a:gd name="connsiteY0" fmla="*/ 79814 h 8179266"/>
                <a:gd name="connsiteX1" fmla="*/ 1835341 w 8061347"/>
                <a:gd name="connsiteY1" fmla="*/ 725960 h 8179266"/>
                <a:gd name="connsiteX2" fmla="*/ 1858213 w 8061347"/>
                <a:gd name="connsiteY2" fmla="*/ 1470743 h 8179266"/>
                <a:gd name="connsiteX3" fmla="*/ 2308514 w 8061347"/>
                <a:gd name="connsiteY3" fmla="*/ 1546508 h 8179266"/>
                <a:gd name="connsiteX4" fmla="*/ 2738802 w 8061347"/>
                <a:gd name="connsiteY4" fmla="*/ 1678025 h 8179266"/>
                <a:gd name="connsiteX5" fmla="*/ 2883184 w 8061347"/>
                <a:gd name="connsiteY5" fmla="*/ 2168352 h 8179266"/>
                <a:gd name="connsiteX6" fmla="*/ 3199110 w 8061347"/>
                <a:gd name="connsiteY6" fmla="*/ 2655821 h 8179266"/>
                <a:gd name="connsiteX7" fmla="*/ 4338442 w 8061347"/>
                <a:gd name="connsiteY7" fmla="*/ 3020350 h 8179266"/>
                <a:gd name="connsiteX8" fmla="*/ 4648650 w 8061347"/>
                <a:gd name="connsiteY8" fmla="*/ 4359816 h 8179266"/>
                <a:gd name="connsiteX9" fmla="*/ 4086846 w 8061347"/>
                <a:gd name="connsiteY9" fmla="*/ 5819363 h 8179266"/>
                <a:gd name="connsiteX10" fmla="*/ 4674381 w 8061347"/>
                <a:gd name="connsiteY10" fmla="*/ 6418334 h 8179266"/>
                <a:gd name="connsiteX11" fmla="*/ 5896627 w 8061347"/>
                <a:gd name="connsiteY11" fmla="*/ 6189610 h 8179266"/>
                <a:gd name="connsiteX12" fmla="*/ 6674290 w 8061347"/>
                <a:gd name="connsiteY12" fmla="*/ 6368301 h 8179266"/>
                <a:gd name="connsiteX13" fmla="*/ 7410497 w 8061347"/>
                <a:gd name="connsiteY13" fmla="*/ 5969463 h 8179266"/>
                <a:gd name="connsiteX14" fmla="*/ 8060931 w 8061347"/>
                <a:gd name="connsiteY14" fmla="*/ 6559857 h 8179266"/>
                <a:gd name="connsiteX15" fmla="*/ 7563456 w 8061347"/>
                <a:gd name="connsiteY15" fmla="*/ 7370398 h 8179266"/>
                <a:gd name="connsiteX16" fmla="*/ 6731471 w 8061347"/>
                <a:gd name="connsiteY16" fmla="*/ 7660593 h 8179266"/>
                <a:gd name="connsiteX17" fmla="*/ 4851643 w 8061347"/>
                <a:gd name="connsiteY17" fmla="*/ 8099457 h 8179266"/>
                <a:gd name="connsiteX18" fmla="*/ 4154033 w 8061347"/>
                <a:gd name="connsiteY18" fmla="*/ 8163786 h 8179266"/>
                <a:gd name="connsiteX19" fmla="*/ 3373512 w 8061347"/>
                <a:gd name="connsiteY19" fmla="*/ 7850720 h 8179266"/>
                <a:gd name="connsiteX20" fmla="*/ 1998307 w 8061347"/>
                <a:gd name="connsiteY20" fmla="*/ 7955075 h 8179266"/>
                <a:gd name="connsiteX21" fmla="*/ 746041 w 8061347"/>
                <a:gd name="connsiteY21" fmla="*/ 7571962 h 8179266"/>
                <a:gd name="connsiteX22" fmla="*/ 764625 w 8061347"/>
                <a:gd name="connsiteY22" fmla="*/ 6579870 h 8179266"/>
                <a:gd name="connsiteX23" fmla="*/ 1091986 w 8061347"/>
                <a:gd name="connsiteY23" fmla="*/ 5610652 h 8179266"/>
                <a:gd name="connsiteX24" fmla="*/ 451558 w 8061347"/>
                <a:gd name="connsiteY24" fmla="*/ 4031025 h 8179266"/>
                <a:gd name="connsiteX25" fmla="*/ 85599 w 8061347"/>
                <a:gd name="connsiteY25" fmla="*/ 2407083 h 8179266"/>
                <a:gd name="connsiteX26" fmla="*/ 680283 w 8061347"/>
                <a:gd name="connsiteY26" fmla="*/ 1343515 h 8179266"/>
                <a:gd name="connsiteX27" fmla="*/ 581645 w 8061347"/>
                <a:gd name="connsiteY27" fmla="*/ 757409 h 8179266"/>
                <a:gd name="connsiteX28" fmla="*/ 1517986 w 8061347"/>
                <a:gd name="connsiteY28" fmla="*/ 79814 h 817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1347" h="8179266">
                  <a:moveTo>
                    <a:pt x="1517986" y="79814"/>
                  </a:moveTo>
                  <a:cubicBezTo>
                    <a:pt x="1742421" y="201324"/>
                    <a:pt x="1876797" y="472934"/>
                    <a:pt x="1835341" y="725960"/>
                  </a:cubicBezTo>
                  <a:cubicBezTo>
                    <a:pt x="1798173" y="958973"/>
                    <a:pt x="1572308" y="1299200"/>
                    <a:pt x="1858213" y="1470743"/>
                  </a:cubicBezTo>
                  <a:cubicBezTo>
                    <a:pt x="1989729" y="1550797"/>
                    <a:pt x="2154125" y="1545079"/>
                    <a:pt x="2308514" y="1546508"/>
                  </a:cubicBezTo>
                  <a:cubicBezTo>
                    <a:pt x="2462903" y="1547938"/>
                    <a:pt x="2631587" y="1566521"/>
                    <a:pt x="2738802" y="1678025"/>
                  </a:cubicBezTo>
                  <a:cubicBezTo>
                    <a:pt x="2867459" y="1809541"/>
                    <a:pt x="2853164" y="2001097"/>
                    <a:pt x="2883184" y="2168352"/>
                  </a:cubicBezTo>
                  <a:cubicBezTo>
                    <a:pt x="2920352" y="2371345"/>
                    <a:pt x="3027566" y="2537170"/>
                    <a:pt x="3199110" y="2655821"/>
                  </a:cubicBezTo>
                  <a:cubicBezTo>
                    <a:pt x="3536478" y="2887404"/>
                    <a:pt x="3975343" y="2851666"/>
                    <a:pt x="4338442" y="3020350"/>
                  </a:cubicBezTo>
                  <a:cubicBezTo>
                    <a:pt x="4871656" y="3269087"/>
                    <a:pt x="4800180" y="3882354"/>
                    <a:pt x="4648650" y="4359816"/>
                  </a:cubicBezTo>
                  <a:cubicBezTo>
                    <a:pt x="4495690" y="4841567"/>
                    <a:pt x="4116866" y="5306163"/>
                    <a:pt x="4086846" y="5819363"/>
                  </a:cubicBezTo>
                  <a:cubicBezTo>
                    <a:pt x="4068262" y="6139577"/>
                    <a:pt x="4381328" y="6381166"/>
                    <a:pt x="4674381" y="6418334"/>
                  </a:cubicBezTo>
                  <a:cubicBezTo>
                    <a:pt x="5104669" y="6474086"/>
                    <a:pt x="5476346" y="6175315"/>
                    <a:pt x="5896627" y="6189610"/>
                  </a:cubicBezTo>
                  <a:cubicBezTo>
                    <a:pt x="6158231" y="6198187"/>
                    <a:pt x="6404109" y="6429770"/>
                    <a:pt x="6674290" y="6368301"/>
                  </a:cubicBezTo>
                  <a:cubicBezTo>
                    <a:pt x="6953048" y="6305402"/>
                    <a:pt x="7126020" y="6020926"/>
                    <a:pt x="7410497" y="5969463"/>
                  </a:cubicBezTo>
                  <a:cubicBezTo>
                    <a:pt x="7737858" y="5910852"/>
                    <a:pt x="8049495" y="6228207"/>
                    <a:pt x="8060931" y="6559857"/>
                  </a:cubicBezTo>
                  <a:cubicBezTo>
                    <a:pt x="8072367" y="6891507"/>
                    <a:pt x="7846502" y="7197426"/>
                    <a:pt x="7563456" y="7370398"/>
                  </a:cubicBezTo>
                  <a:cubicBezTo>
                    <a:pt x="7311859" y="7524788"/>
                    <a:pt x="7018806" y="7593405"/>
                    <a:pt x="6731471" y="7660593"/>
                  </a:cubicBezTo>
                  <a:cubicBezTo>
                    <a:pt x="6105338" y="7806404"/>
                    <a:pt x="5477776" y="7953646"/>
                    <a:pt x="4851643" y="8099457"/>
                  </a:cubicBezTo>
                  <a:cubicBezTo>
                    <a:pt x="4622919" y="8152349"/>
                    <a:pt x="4385617" y="8206671"/>
                    <a:pt x="4154033" y="8163786"/>
                  </a:cubicBezTo>
                  <a:cubicBezTo>
                    <a:pt x="3878135" y="8112323"/>
                    <a:pt x="3642263" y="7930773"/>
                    <a:pt x="3373512" y="7850720"/>
                  </a:cubicBezTo>
                  <a:cubicBezTo>
                    <a:pt x="2927499" y="7719203"/>
                    <a:pt x="2457185" y="7879310"/>
                    <a:pt x="1998307" y="7955075"/>
                  </a:cubicBezTo>
                  <a:cubicBezTo>
                    <a:pt x="1539428" y="8030840"/>
                    <a:pt x="981913" y="7972230"/>
                    <a:pt x="746041" y="7571962"/>
                  </a:cubicBezTo>
                  <a:cubicBezTo>
                    <a:pt x="571639" y="7276050"/>
                    <a:pt x="641685" y="6898655"/>
                    <a:pt x="764625" y="6579870"/>
                  </a:cubicBezTo>
                  <a:cubicBezTo>
                    <a:pt x="888994" y="6259657"/>
                    <a:pt x="1063396" y="5950879"/>
                    <a:pt x="1091986" y="5610652"/>
                  </a:cubicBezTo>
                  <a:cubicBezTo>
                    <a:pt x="1140590" y="5033123"/>
                    <a:pt x="767484" y="4517064"/>
                    <a:pt x="451558" y="4031025"/>
                  </a:cubicBezTo>
                  <a:cubicBezTo>
                    <a:pt x="135633" y="3544986"/>
                    <a:pt x="-147414" y="2937437"/>
                    <a:pt x="85599" y="2407083"/>
                  </a:cubicBezTo>
                  <a:cubicBezTo>
                    <a:pt x="251425" y="2029688"/>
                    <a:pt x="657410" y="1755219"/>
                    <a:pt x="680283" y="1343515"/>
                  </a:cubicBezTo>
                  <a:cubicBezTo>
                    <a:pt x="691719" y="1144811"/>
                    <a:pt x="607377" y="954684"/>
                    <a:pt x="581645" y="757409"/>
                  </a:cubicBezTo>
                  <a:cubicBezTo>
                    <a:pt x="520176" y="245639"/>
                    <a:pt x="1029087" y="-183219"/>
                    <a:pt x="1517986" y="79814"/>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2" name="任意多边形: 形状 21">
              <a:extLst>
                <a:ext uri="{FF2B5EF4-FFF2-40B4-BE49-F238E27FC236}">
                  <a16:creationId xmlns:a16="http://schemas.microsoft.com/office/drawing/2014/main" id="{B485E78B-7C22-4130-B6D0-ACC23FBC6270}"/>
                </a:ext>
              </a:extLst>
            </p:cNvPr>
            <p:cNvSpPr/>
            <p:nvPr/>
          </p:nvSpPr>
          <p:spPr>
            <a:xfrm>
              <a:off x="-1584327" y="234558"/>
              <a:ext cx="8595502" cy="7690495"/>
            </a:xfrm>
            <a:custGeom>
              <a:avLst/>
              <a:gdLst>
                <a:gd name="connsiteX0" fmla="*/ 2012141 w 8595502"/>
                <a:gd name="connsiteY0" fmla="*/ 1511344 h 7690495"/>
                <a:gd name="connsiteX1" fmla="*/ 3420225 w 8595502"/>
                <a:gd name="connsiteY1" fmla="*/ 2173214 h 7690495"/>
                <a:gd name="connsiteX2" fmla="*/ 3886251 w 8595502"/>
                <a:gd name="connsiteY2" fmla="*/ 3345426 h 7690495"/>
                <a:gd name="connsiteX3" fmla="*/ 3846224 w 8595502"/>
                <a:gd name="connsiteY3" fmla="*/ 4650584 h 7690495"/>
                <a:gd name="connsiteX4" fmla="*/ 4535256 w 8595502"/>
                <a:gd name="connsiteY4" fmla="*/ 5678413 h 7690495"/>
                <a:gd name="connsiteX5" fmla="*/ 6236393 w 8595502"/>
                <a:gd name="connsiteY5" fmla="*/ 5485427 h 7690495"/>
                <a:gd name="connsiteX6" fmla="*/ 7239922 w 8595502"/>
                <a:gd name="connsiteY6" fmla="*/ 5745601 h 7690495"/>
                <a:gd name="connsiteX7" fmla="*/ 8254886 w 8595502"/>
                <a:gd name="connsiteY7" fmla="*/ 5649823 h 7690495"/>
                <a:gd name="connsiteX8" fmla="*/ 8572241 w 8595502"/>
                <a:gd name="connsiteY8" fmla="*/ 6386029 h 7690495"/>
                <a:gd name="connsiteX9" fmla="*/ 7984705 w 8595502"/>
                <a:gd name="connsiteY9" fmla="*/ 6999295 h 7690495"/>
                <a:gd name="connsiteX10" fmla="*/ 7131277 w 8595502"/>
                <a:gd name="connsiteY10" fmla="*/ 7190852 h 7690495"/>
                <a:gd name="connsiteX11" fmla="*/ 4513813 w 8595502"/>
                <a:gd name="connsiteY11" fmla="*/ 7515355 h 7690495"/>
                <a:gd name="connsiteX12" fmla="*/ 3031394 w 8595502"/>
                <a:gd name="connsiteY12" fmla="*/ 7674032 h 7690495"/>
                <a:gd name="connsiteX13" fmla="*/ 1743390 w 8595502"/>
                <a:gd name="connsiteY13" fmla="*/ 7473898 h 7690495"/>
                <a:gd name="connsiteX14" fmla="*/ 1052928 w 8595502"/>
                <a:gd name="connsiteY14" fmla="*/ 6576156 h 7690495"/>
                <a:gd name="connsiteX15" fmla="*/ 446809 w 8595502"/>
                <a:gd name="connsiteY15" fmla="*/ 4481900 h 7690495"/>
                <a:gd name="connsiteX16" fmla="*/ 652661 w 8595502"/>
                <a:gd name="connsiteY16" fmla="*/ 3285386 h 7690495"/>
                <a:gd name="connsiteX17" fmla="*/ 35105 w 8595502"/>
                <a:gd name="connsiteY17" fmla="*/ 1717196 h 7690495"/>
                <a:gd name="connsiteX18" fmla="*/ 343883 w 8595502"/>
                <a:gd name="connsiteY18" fmla="*/ 464930 h 7690495"/>
                <a:gd name="connsiteX19" fmla="*/ 1544686 w 8595502"/>
                <a:gd name="connsiteY19" fmla="*/ 111837 h 7690495"/>
                <a:gd name="connsiteX20" fmla="*/ 2012141 w 8595502"/>
                <a:gd name="connsiteY20" fmla="*/ 1511344 h 769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502" h="7690495">
                  <a:moveTo>
                    <a:pt x="2012141" y="1511344"/>
                  </a:moveTo>
                  <a:cubicBezTo>
                    <a:pt x="2336644" y="1925906"/>
                    <a:pt x="2999944" y="1858719"/>
                    <a:pt x="3420225" y="2173214"/>
                  </a:cubicBezTo>
                  <a:cubicBezTo>
                    <a:pt x="3769030" y="2434818"/>
                    <a:pt x="3884821" y="2909420"/>
                    <a:pt x="3886251" y="3345426"/>
                  </a:cubicBezTo>
                  <a:cubicBezTo>
                    <a:pt x="3887680" y="3781432"/>
                    <a:pt x="3799050" y="4217437"/>
                    <a:pt x="3846224" y="4650584"/>
                  </a:cubicBezTo>
                  <a:cubicBezTo>
                    <a:pt x="3893398" y="5083730"/>
                    <a:pt x="4122123" y="5539749"/>
                    <a:pt x="4535256" y="5678413"/>
                  </a:cubicBezTo>
                  <a:cubicBezTo>
                    <a:pt x="5084195" y="5861393"/>
                    <a:pt x="5661724" y="5418239"/>
                    <a:pt x="6236393" y="5485427"/>
                  </a:cubicBezTo>
                  <a:cubicBezTo>
                    <a:pt x="6580910" y="5525454"/>
                    <a:pt x="6892547" y="5747030"/>
                    <a:pt x="7239922" y="5745601"/>
                  </a:cubicBezTo>
                  <a:cubicBezTo>
                    <a:pt x="7584437" y="5744171"/>
                    <a:pt x="7934671" y="5522595"/>
                    <a:pt x="8254886" y="5649823"/>
                  </a:cubicBezTo>
                  <a:cubicBezTo>
                    <a:pt x="8526496" y="5758467"/>
                    <a:pt x="8650865" y="6104412"/>
                    <a:pt x="8572241" y="6386029"/>
                  </a:cubicBezTo>
                  <a:cubicBezTo>
                    <a:pt x="8492187" y="6667646"/>
                    <a:pt x="8252027" y="6880645"/>
                    <a:pt x="7984705" y="6999295"/>
                  </a:cubicBezTo>
                  <a:cubicBezTo>
                    <a:pt x="7717384" y="7117947"/>
                    <a:pt x="7421472" y="7155114"/>
                    <a:pt x="7131277" y="7190852"/>
                  </a:cubicBezTo>
                  <a:cubicBezTo>
                    <a:pt x="6259266" y="7299496"/>
                    <a:pt x="5387254" y="7406710"/>
                    <a:pt x="4513813" y="7515355"/>
                  </a:cubicBezTo>
                  <a:cubicBezTo>
                    <a:pt x="4020626" y="7576824"/>
                    <a:pt x="3527440" y="7636865"/>
                    <a:pt x="3031394" y="7674032"/>
                  </a:cubicBezTo>
                  <a:cubicBezTo>
                    <a:pt x="2589670" y="7706911"/>
                    <a:pt x="2115067" y="7712629"/>
                    <a:pt x="1743390" y="7473898"/>
                  </a:cubicBezTo>
                  <a:cubicBezTo>
                    <a:pt x="1421746" y="7268047"/>
                    <a:pt x="1230190" y="6914954"/>
                    <a:pt x="1052928" y="6576156"/>
                  </a:cubicBezTo>
                  <a:cubicBezTo>
                    <a:pt x="708412" y="5921433"/>
                    <a:pt x="355319" y="5213817"/>
                    <a:pt x="446809" y="4481900"/>
                  </a:cubicBezTo>
                  <a:cubicBezTo>
                    <a:pt x="498272" y="4078773"/>
                    <a:pt x="684110" y="3689942"/>
                    <a:pt x="652661" y="3285386"/>
                  </a:cubicBezTo>
                  <a:cubicBezTo>
                    <a:pt x="609775" y="2722152"/>
                    <a:pt x="162333" y="2267563"/>
                    <a:pt x="35105" y="1717196"/>
                  </a:cubicBezTo>
                  <a:cubicBezTo>
                    <a:pt x="-64962" y="1282619"/>
                    <a:pt x="52259" y="802298"/>
                    <a:pt x="343883" y="464930"/>
                  </a:cubicBezTo>
                  <a:cubicBezTo>
                    <a:pt x="635506" y="126133"/>
                    <a:pt x="1120116" y="-168350"/>
                    <a:pt x="1544686" y="111837"/>
                  </a:cubicBezTo>
                  <a:cubicBezTo>
                    <a:pt x="2057886" y="449206"/>
                    <a:pt x="1659048" y="1061043"/>
                    <a:pt x="2012141" y="1511344"/>
                  </a:cubicBezTo>
                  <a:close/>
                </a:path>
              </a:pathLst>
            </a:cu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3" name="任意多边形: 形状 22">
              <a:extLst>
                <a:ext uri="{FF2B5EF4-FFF2-40B4-BE49-F238E27FC236}">
                  <a16:creationId xmlns:a16="http://schemas.microsoft.com/office/drawing/2014/main" id="{5435F99F-2047-451E-8CB7-4DB9747194A6}"/>
                </a:ext>
              </a:extLst>
            </p:cNvPr>
            <p:cNvSpPr/>
            <p:nvPr/>
          </p:nvSpPr>
          <p:spPr>
            <a:xfrm>
              <a:off x="-521860" y="5673108"/>
              <a:ext cx="6450634" cy="1731437"/>
            </a:xfrm>
            <a:custGeom>
              <a:avLst/>
              <a:gdLst>
                <a:gd name="connsiteX0" fmla="*/ 1161243 w 6450634"/>
                <a:gd name="connsiteY0" fmla="*/ 211272 h 1731437"/>
                <a:gd name="connsiteX1" fmla="*/ 1647282 w 6450634"/>
                <a:gd name="connsiteY1" fmla="*/ 1131 h 1731437"/>
                <a:gd name="connsiteX2" fmla="*/ 2440670 w 6450634"/>
                <a:gd name="connsiteY2" fmla="*/ 422842 h 1731437"/>
                <a:gd name="connsiteX3" fmla="*/ 3628607 w 6450634"/>
                <a:gd name="connsiteY3" fmla="*/ 394251 h 1731437"/>
                <a:gd name="connsiteX4" fmla="*/ 4374820 w 6450634"/>
                <a:gd name="connsiteY4" fmla="*/ 791659 h 1731437"/>
                <a:gd name="connsiteX5" fmla="*/ 5175355 w 6450634"/>
                <a:gd name="connsiteY5" fmla="*/ 937471 h 1731437"/>
                <a:gd name="connsiteX6" fmla="*/ 5607073 w 6450634"/>
                <a:gd name="connsiteY6" fmla="*/ 580090 h 1731437"/>
                <a:gd name="connsiteX7" fmla="*/ 6218910 w 6450634"/>
                <a:gd name="connsiteY7" fmla="*/ 554358 h 1731437"/>
                <a:gd name="connsiteX8" fmla="*/ 6424762 w 6450634"/>
                <a:gd name="connsiteY8" fmla="*/ 1114733 h 1731437"/>
                <a:gd name="connsiteX9" fmla="*/ 5831508 w 6450634"/>
                <a:gd name="connsiteY9" fmla="*/ 1464967 h 1731437"/>
                <a:gd name="connsiteX10" fmla="*/ 5103879 w 6450634"/>
                <a:gd name="connsiteY10" fmla="*/ 1397779 h 1731437"/>
                <a:gd name="connsiteX11" fmla="*/ 3914513 w 6450634"/>
                <a:gd name="connsiteY11" fmla="*/ 1610778 h 1731437"/>
                <a:gd name="connsiteX12" fmla="*/ 2717998 w 6450634"/>
                <a:gd name="connsiteY12" fmla="*/ 1669389 h 1731437"/>
                <a:gd name="connsiteX13" fmla="*/ 1743061 w 6450634"/>
                <a:gd name="connsiteY13" fmla="*/ 1264833 h 1731437"/>
                <a:gd name="connsiteX14" fmla="*/ 758116 w 6450634"/>
                <a:gd name="connsiteY14" fmla="*/ 1329162 h 1731437"/>
                <a:gd name="connsiteX15" fmla="*/ 96245 w 6450634"/>
                <a:gd name="connsiteY15" fmla="*/ 888867 h 1731437"/>
                <a:gd name="connsiteX16" fmla="*/ 24769 w 6450634"/>
                <a:gd name="connsiteY16" fmla="*/ 384244 h 1731437"/>
                <a:gd name="connsiteX17" fmla="*/ 1161243 w 6450634"/>
                <a:gd name="connsiteY17" fmla="*/ 211272 h 173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50634" h="1731437">
                  <a:moveTo>
                    <a:pt x="1161243" y="211272"/>
                  </a:moveTo>
                  <a:cubicBezTo>
                    <a:pt x="1327068" y="148372"/>
                    <a:pt x="1470021" y="13997"/>
                    <a:pt x="1647282" y="1131"/>
                  </a:cubicBezTo>
                  <a:cubicBezTo>
                    <a:pt x="1951771" y="-21741"/>
                    <a:pt x="2157624" y="308480"/>
                    <a:pt x="2440670" y="422842"/>
                  </a:cubicBezTo>
                  <a:cubicBezTo>
                    <a:pt x="2812347" y="572942"/>
                    <a:pt x="3234058" y="327063"/>
                    <a:pt x="3628607" y="394251"/>
                  </a:cubicBezTo>
                  <a:cubicBezTo>
                    <a:pt x="3908794" y="441425"/>
                    <a:pt x="4136089" y="638700"/>
                    <a:pt x="4374820" y="791659"/>
                  </a:cubicBezTo>
                  <a:cubicBezTo>
                    <a:pt x="4613551" y="946048"/>
                    <a:pt x="4920900" y="1063269"/>
                    <a:pt x="5175355" y="937471"/>
                  </a:cubicBezTo>
                  <a:cubicBezTo>
                    <a:pt x="5344040" y="854559"/>
                    <a:pt x="5451254" y="684445"/>
                    <a:pt x="5607073" y="580090"/>
                  </a:cubicBezTo>
                  <a:cubicBezTo>
                    <a:pt x="5785763" y="460009"/>
                    <a:pt x="6035931" y="441425"/>
                    <a:pt x="6218910" y="554358"/>
                  </a:cubicBezTo>
                  <a:cubicBezTo>
                    <a:pt x="6403319" y="667291"/>
                    <a:pt x="6500527" y="913169"/>
                    <a:pt x="6424762" y="1114733"/>
                  </a:cubicBezTo>
                  <a:cubicBezTo>
                    <a:pt x="6338990" y="1342027"/>
                    <a:pt x="6074528" y="1454960"/>
                    <a:pt x="5831508" y="1464967"/>
                  </a:cubicBezTo>
                  <a:cubicBezTo>
                    <a:pt x="5588488" y="1474973"/>
                    <a:pt x="5348328" y="1409215"/>
                    <a:pt x="5103879" y="1397779"/>
                  </a:cubicBezTo>
                  <a:cubicBezTo>
                    <a:pt x="4699323" y="1377765"/>
                    <a:pt x="4304773" y="1507853"/>
                    <a:pt x="3914513" y="1610778"/>
                  </a:cubicBezTo>
                  <a:cubicBezTo>
                    <a:pt x="3522822" y="1713704"/>
                    <a:pt x="3103970" y="1790899"/>
                    <a:pt x="2717998" y="1669389"/>
                  </a:cubicBezTo>
                  <a:cubicBezTo>
                    <a:pt x="2380630" y="1562174"/>
                    <a:pt x="2093295" y="1310577"/>
                    <a:pt x="1743061" y="1264833"/>
                  </a:cubicBezTo>
                  <a:cubicBezTo>
                    <a:pt x="1415699" y="1221947"/>
                    <a:pt x="1086908" y="1367758"/>
                    <a:pt x="758116" y="1329162"/>
                  </a:cubicBezTo>
                  <a:cubicBezTo>
                    <a:pt x="485077" y="1296282"/>
                    <a:pt x="232050" y="1127598"/>
                    <a:pt x="96245" y="888867"/>
                  </a:cubicBezTo>
                  <a:cubicBezTo>
                    <a:pt x="10474" y="737337"/>
                    <a:pt x="-29553" y="551499"/>
                    <a:pt x="24769" y="384244"/>
                  </a:cubicBezTo>
                  <a:cubicBezTo>
                    <a:pt x="190594" y="-133244"/>
                    <a:pt x="831022" y="337070"/>
                    <a:pt x="1161243" y="21127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grpSp>
        <p:nvGrpSpPr>
          <p:cNvPr id="31" name="组合 30">
            <a:extLst>
              <a:ext uri="{FF2B5EF4-FFF2-40B4-BE49-F238E27FC236}">
                <a16:creationId xmlns:a16="http://schemas.microsoft.com/office/drawing/2014/main" id="{95A41628-DBE2-4DD3-AFF1-BDDD113DA73C}"/>
              </a:ext>
            </a:extLst>
          </p:cNvPr>
          <p:cNvGrpSpPr/>
          <p:nvPr/>
        </p:nvGrpSpPr>
        <p:grpSpPr>
          <a:xfrm rot="1052935">
            <a:off x="7906655" y="-839703"/>
            <a:ext cx="6256476" cy="9581246"/>
            <a:chOff x="8032341" y="-899399"/>
            <a:chExt cx="6256476" cy="9581246"/>
          </a:xfrm>
        </p:grpSpPr>
        <p:sp>
          <p:nvSpPr>
            <p:cNvPr id="28" name="任意多边形: 形状 27">
              <a:extLst>
                <a:ext uri="{FF2B5EF4-FFF2-40B4-BE49-F238E27FC236}">
                  <a16:creationId xmlns:a16="http://schemas.microsoft.com/office/drawing/2014/main" id="{C4C0E522-39EA-4EC8-9854-AB660E199939}"/>
                </a:ext>
              </a:extLst>
            </p:cNvPr>
            <p:cNvSpPr/>
            <p:nvPr/>
          </p:nvSpPr>
          <p:spPr>
            <a:xfrm>
              <a:off x="8249140" y="-453104"/>
              <a:ext cx="6039677" cy="9134951"/>
            </a:xfrm>
            <a:custGeom>
              <a:avLst/>
              <a:gdLst>
                <a:gd name="connsiteX0" fmla="*/ 380115 w 6039677"/>
                <a:gd name="connsiteY0" fmla="*/ 1994961 h 9134951"/>
                <a:gd name="connsiteX1" fmla="*/ 2055333 w 6039677"/>
                <a:gd name="connsiteY1" fmla="*/ 2817368 h 9134951"/>
                <a:gd name="connsiteX2" fmla="*/ 2499220 w 6039677"/>
                <a:gd name="connsiteY2" fmla="*/ 4025896 h 9134951"/>
                <a:gd name="connsiteX3" fmla="*/ 2479458 w 6039677"/>
                <a:gd name="connsiteY3" fmla="*/ 5346916 h 9134951"/>
                <a:gd name="connsiteX4" fmla="*/ 3032797 w 6039677"/>
                <a:gd name="connsiteY4" fmla="*/ 6500718 h 9134951"/>
                <a:gd name="connsiteX5" fmla="*/ 3601337 w 6039677"/>
                <a:gd name="connsiteY5" fmla="*/ 6784988 h 9134951"/>
                <a:gd name="connsiteX6" fmla="*/ 4025462 w 6039677"/>
                <a:gd name="connsiteY6" fmla="*/ 7233436 h 9134951"/>
                <a:gd name="connsiteX7" fmla="*/ 3812640 w 6039677"/>
                <a:gd name="connsiteY7" fmla="*/ 8168335 h 9134951"/>
                <a:gd name="connsiteX8" fmla="*/ 4128834 w 6039677"/>
                <a:gd name="connsiteY8" fmla="*/ 8969460 h 9134951"/>
                <a:gd name="connsiteX9" fmla="*/ 4984685 w 6039677"/>
                <a:gd name="connsiteY9" fmla="*/ 9057629 h 9134951"/>
                <a:gd name="connsiteX10" fmla="*/ 5583628 w 6039677"/>
                <a:gd name="connsiteY10" fmla="*/ 7750291 h 9134951"/>
                <a:gd name="connsiteX11" fmla="*/ 5484818 w 6039677"/>
                <a:gd name="connsiteY11" fmla="*/ 6231650 h 9134951"/>
                <a:gd name="connsiteX12" fmla="*/ 5908943 w 6039677"/>
                <a:gd name="connsiteY12" fmla="*/ 4915190 h 9134951"/>
                <a:gd name="connsiteX13" fmla="*/ 5598830 w 6039677"/>
                <a:gd name="connsiteY13" fmla="*/ 1614920 h 9134951"/>
                <a:gd name="connsiteX14" fmla="*/ 4986205 w 6039677"/>
                <a:gd name="connsiteY14" fmla="*/ 473280 h 9134951"/>
                <a:gd name="connsiteX15" fmla="*/ 4247406 w 6039677"/>
                <a:gd name="connsiteY15" fmla="*/ 263497 h 9134951"/>
                <a:gd name="connsiteX16" fmla="*/ 3052559 w 6039677"/>
                <a:gd name="connsiteY16" fmla="*/ 628336 h 9134951"/>
                <a:gd name="connsiteX17" fmla="*/ 2099418 w 6039677"/>
                <a:gd name="connsiteY17" fmla="*/ 374469 h 9134951"/>
                <a:gd name="connsiteX18" fmla="*/ 1173639 w 6039677"/>
                <a:gd name="connsiteY18" fmla="*/ 11151 h 9134951"/>
                <a:gd name="connsiteX19" fmla="*/ 380115 w 6039677"/>
                <a:gd name="connsiteY19" fmla="*/ 1994961 h 913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39677" h="9134951">
                  <a:moveTo>
                    <a:pt x="380115" y="1994961"/>
                  </a:moveTo>
                  <a:cubicBezTo>
                    <a:pt x="855925" y="2403884"/>
                    <a:pt x="1599284" y="2387162"/>
                    <a:pt x="2055333" y="2817368"/>
                  </a:cubicBezTo>
                  <a:cubicBezTo>
                    <a:pt x="2376087" y="3119880"/>
                    <a:pt x="2487059" y="3585049"/>
                    <a:pt x="2499220" y="4025896"/>
                  </a:cubicBezTo>
                  <a:cubicBezTo>
                    <a:pt x="2512902" y="4466743"/>
                    <a:pt x="2444494" y="4907589"/>
                    <a:pt x="2479458" y="5346916"/>
                  </a:cubicBezTo>
                  <a:cubicBezTo>
                    <a:pt x="2514422" y="5786243"/>
                    <a:pt x="2672519" y="6246851"/>
                    <a:pt x="3032797" y="6500718"/>
                  </a:cubicBezTo>
                  <a:cubicBezTo>
                    <a:pt x="3206095" y="6622331"/>
                    <a:pt x="3412837" y="6687698"/>
                    <a:pt x="3601337" y="6784988"/>
                  </a:cubicBezTo>
                  <a:cubicBezTo>
                    <a:pt x="3789838" y="6882279"/>
                    <a:pt x="3970737" y="7028214"/>
                    <a:pt x="4025462" y="7233436"/>
                  </a:cubicBezTo>
                  <a:cubicBezTo>
                    <a:pt x="4107552" y="7546589"/>
                    <a:pt x="3867366" y="7849101"/>
                    <a:pt x="3812640" y="8168335"/>
                  </a:cubicBezTo>
                  <a:cubicBezTo>
                    <a:pt x="3762475" y="8466287"/>
                    <a:pt x="3888648" y="8787040"/>
                    <a:pt x="4128834" y="8969460"/>
                  </a:cubicBezTo>
                  <a:cubicBezTo>
                    <a:pt x="4369019" y="9151879"/>
                    <a:pt x="4712576" y="9186843"/>
                    <a:pt x="4984685" y="9057629"/>
                  </a:cubicBezTo>
                  <a:cubicBezTo>
                    <a:pt x="5443774" y="8840246"/>
                    <a:pt x="5604911" y="8258025"/>
                    <a:pt x="5583628" y="7750291"/>
                  </a:cubicBezTo>
                  <a:cubicBezTo>
                    <a:pt x="5563866" y="7242557"/>
                    <a:pt x="5416411" y="6736343"/>
                    <a:pt x="5484818" y="6231650"/>
                  </a:cubicBezTo>
                  <a:cubicBezTo>
                    <a:pt x="5547145" y="5774081"/>
                    <a:pt x="5779730" y="5357557"/>
                    <a:pt x="5908943" y="4915190"/>
                  </a:cubicBezTo>
                  <a:cubicBezTo>
                    <a:pt x="6223616" y="3838916"/>
                    <a:pt x="5910463" y="2691195"/>
                    <a:pt x="5598830" y="1614920"/>
                  </a:cubicBezTo>
                  <a:cubicBezTo>
                    <a:pt x="5475697" y="1192316"/>
                    <a:pt x="5334322" y="740828"/>
                    <a:pt x="4986205" y="473280"/>
                  </a:cubicBezTo>
                  <a:cubicBezTo>
                    <a:pt x="4777943" y="313663"/>
                    <a:pt x="4507354" y="236134"/>
                    <a:pt x="4247406" y="263497"/>
                  </a:cubicBezTo>
                  <a:cubicBezTo>
                    <a:pt x="3830882" y="306062"/>
                    <a:pt x="3469083" y="593372"/>
                    <a:pt x="3052559" y="628336"/>
                  </a:cubicBezTo>
                  <a:cubicBezTo>
                    <a:pt x="2721164" y="657219"/>
                    <a:pt x="2397369" y="521925"/>
                    <a:pt x="2099418" y="374469"/>
                  </a:cubicBezTo>
                  <a:cubicBezTo>
                    <a:pt x="1799946" y="227013"/>
                    <a:pt x="1501994" y="58276"/>
                    <a:pt x="1173639" y="11151"/>
                  </a:cubicBezTo>
                  <a:cubicBezTo>
                    <a:pt x="85203" y="-142386"/>
                    <a:pt x="-393648" y="1329130"/>
                    <a:pt x="380115" y="1994961"/>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9" name="任意多边形: 形状 28">
              <a:extLst>
                <a:ext uri="{FF2B5EF4-FFF2-40B4-BE49-F238E27FC236}">
                  <a16:creationId xmlns:a16="http://schemas.microsoft.com/office/drawing/2014/main" id="{33B4F222-A57E-4CC6-9DEB-DEC6CE258967}"/>
                </a:ext>
              </a:extLst>
            </p:cNvPr>
            <p:cNvSpPr/>
            <p:nvPr/>
          </p:nvSpPr>
          <p:spPr>
            <a:xfrm>
              <a:off x="8032341" y="-867604"/>
              <a:ext cx="5660597" cy="8675620"/>
            </a:xfrm>
            <a:custGeom>
              <a:avLst/>
              <a:gdLst>
                <a:gd name="connsiteX0" fmla="*/ 111 w 5660597"/>
                <a:gd name="connsiteY0" fmla="*/ 731827 h 8675620"/>
                <a:gd name="connsiteX1" fmla="*/ 673543 w 5660597"/>
                <a:gd name="connsiteY1" fmla="*/ 1622641 h 8675620"/>
                <a:gd name="connsiteX2" fmla="*/ 2227148 w 5660597"/>
                <a:gd name="connsiteY2" fmla="*/ 1805061 h 8675620"/>
                <a:gd name="connsiteX3" fmla="*/ 3162048 w 5660597"/>
                <a:gd name="connsiteY3" fmla="*/ 2495214 h 8675620"/>
                <a:gd name="connsiteX4" fmla="*/ 3335346 w 5660597"/>
                <a:gd name="connsiteY4" fmla="*/ 3644456 h 8675620"/>
                <a:gd name="connsiteX5" fmla="*/ 3133164 w 5660597"/>
                <a:gd name="connsiteY5" fmla="*/ 4263161 h 8675620"/>
                <a:gd name="connsiteX6" fmla="*/ 3203092 w 5660597"/>
                <a:gd name="connsiteY6" fmla="*/ 4889468 h 8675620"/>
                <a:gd name="connsiteX7" fmla="*/ 3900846 w 5660597"/>
                <a:gd name="connsiteY7" fmla="*/ 5565939 h 8675620"/>
                <a:gd name="connsiteX8" fmla="*/ 3745790 w 5660597"/>
                <a:gd name="connsiteY8" fmla="*/ 6490197 h 8675620"/>
                <a:gd name="connsiteX9" fmla="*/ 4422262 w 5660597"/>
                <a:gd name="connsiteY9" fmla="*/ 6946245 h 8675620"/>
                <a:gd name="connsiteX10" fmla="*/ 4347774 w 5660597"/>
                <a:gd name="connsiteY10" fmla="*/ 7422056 h 8675620"/>
                <a:gd name="connsiteX11" fmla="*/ 4074145 w 5660597"/>
                <a:gd name="connsiteY11" fmla="*/ 7844661 h 8675620"/>
                <a:gd name="connsiteX12" fmla="*/ 4613802 w 5660597"/>
                <a:gd name="connsiteY12" fmla="*/ 8667068 h 8675620"/>
                <a:gd name="connsiteX13" fmla="*/ 5527419 w 5660597"/>
                <a:gd name="connsiteY13" fmla="*/ 8148693 h 8675620"/>
                <a:gd name="connsiteX14" fmla="*/ 5586706 w 5660597"/>
                <a:gd name="connsiteY14" fmla="*/ 7054177 h 8675620"/>
                <a:gd name="connsiteX15" fmla="*/ 5244669 w 5660597"/>
                <a:gd name="connsiteY15" fmla="*/ 5930778 h 8675620"/>
                <a:gd name="connsiteX16" fmla="*/ 5518298 w 5660597"/>
                <a:gd name="connsiteY16" fmla="*/ 4720730 h 8675620"/>
                <a:gd name="connsiteX17" fmla="*/ 5519819 w 5660597"/>
                <a:gd name="connsiteY17" fmla="*/ 3507641 h 8675620"/>
                <a:gd name="connsiteX18" fmla="*/ 4926955 w 5660597"/>
                <a:gd name="connsiteY18" fmla="*/ 2758202 h 8675620"/>
                <a:gd name="connsiteX19" fmla="*/ 4957359 w 5660597"/>
                <a:gd name="connsiteY19" fmla="*/ 1724492 h 8675620"/>
                <a:gd name="connsiteX20" fmla="*/ 4853987 w 5660597"/>
                <a:gd name="connsiteY20" fmla="*/ 712065 h 8675620"/>
                <a:gd name="connsiteX21" fmla="*/ 3671302 w 5660597"/>
                <a:gd name="connsiteY21" fmla="*/ 509883 h 8675620"/>
                <a:gd name="connsiteX22" fmla="*/ 2692317 w 5660597"/>
                <a:gd name="connsiteY22" fmla="*/ 646698 h 8675620"/>
                <a:gd name="connsiteX23" fmla="*/ 1783261 w 5660597"/>
                <a:gd name="connsiteY23" fmla="*/ 268178 h 8675620"/>
                <a:gd name="connsiteX24" fmla="*/ 197732 w 5660597"/>
                <a:gd name="connsiteY24" fmla="*/ 237775 h 8675620"/>
                <a:gd name="connsiteX25" fmla="*/ 111 w 5660597"/>
                <a:gd name="connsiteY25" fmla="*/ 731827 h 867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60597" h="8675620">
                  <a:moveTo>
                    <a:pt x="111" y="731827"/>
                  </a:moveTo>
                  <a:cubicBezTo>
                    <a:pt x="6192" y="1107307"/>
                    <a:pt x="308704" y="1476706"/>
                    <a:pt x="673543" y="1622641"/>
                  </a:cubicBezTo>
                  <a:cubicBezTo>
                    <a:pt x="1159994" y="1818742"/>
                    <a:pt x="1717894" y="1678887"/>
                    <a:pt x="2227148" y="1805061"/>
                  </a:cubicBezTo>
                  <a:cubicBezTo>
                    <a:pt x="2613269" y="1900831"/>
                    <a:pt x="2956826" y="2154698"/>
                    <a:pt x="3162048" y="2495214"/>
                  </a:cubicBezTo>
                  <a:cubicBezTo>
                    <a:pt x="3367269" y="2835730"/>
                    <a:pt x="3431116" y="3258335"/>
                    <a:pt x="3335346" y="3644456"/>
                  </a:cubicBezTo>
                  <a:cubicBezTo>
                    <a:pt x="3283660" y="3854238"/>
                    <a:pt x="3186370" y="4051859"/>
                    <a:pt x="3133164" y="4263161"/>
                  </a:cubicBezTo>
                  <a:cubicBezTo>
                    <a:pt x="3079959" y="4472944"/>
                    <a:pt x="3078439" y="4711609"/>
                    <a:pt x="3203092" y="4889468"/>
                  </a:cubicBezTo>
                  <a:cubicBezTo>
                    <a:pt x="3393112" y="5160056"/>
                    <a:pt x="3838519" y="5240625"/>
                    <a:pt x="3900846" y="5565939"/>
                  </a:cubicBezTo>
                  <a:cubicBezTo>
                    <a:pt x="3961653" y="5882133"/>
                    <a:pt x="3592253" y="6207447"/>
                    <a:pt x="3745790" y="6490197"/>
                  </a:cubicBezTo>
                  <a:cubicBezTo>
                    <a:pt x="3878044" y="6734943"/>
                    <a:pt x="4288488" y="6701500"/>
                    <a:pt x="4422262" y="6946245"/>
                  </a:cubicBezTo>
                  <a:cubicBezTo>
                    <a:pt x="4502830" y="7093701"/>
                    <a:pt x="4440504" y="7280681"/>
                    <a:pt x="4347774" y="7422056"/>
                  </a:cubicBezTo>
                  <a:cubicBezTo>
                    <a:pt x="4255044" y="7561911"/>
                    <a:pt x="4130390" y="7686564"/>
                    <a:pt x="4074145" y="7844661"/>
                  </a:cubicBezTo>
                  <a:cubicBezTo>
                    <a:pt x="3947971" y="8197338"/>
                    <a:pt x="4244403" y="8609302"/>
                    <a:pt x="4613802" y="8667068"/>
                  </a:cubicBezTo>
                  <a:cubicBezTo>
                    <a:pt x="4983201" y="8724834"/>
                    <a:pt x="5358681" y="8483129"/>
                    <a:pt x="5527419" y="8148693"/>
                  </a:cubicBezTo>
                  <a:cubicBezTo>
                    <a:pt x="5697677" y="7815778"/>
                    <a:pt x="5690076" y="7412935"/>
                    <a:pt x="5586706" y="7054177"/>
                  </a:cubicBezTo>
                  <a:cubicBezTo>
                    <a:pt x="5478774" y="6675657"/>
                    <a:pt x="5272032" y="6321460"/>
                    <a:pt x="5244669" y="5930778"/>
                  </a:cubicBezTo>
                  <a:cubicBezTo>
                    <a:pt x="5215786" y="5515774"/>
                    <a:pt x="5390605" y="5117492"/>
                    <a:pt x="5518298" y="4720730"/>
                  </a:cubicBezTo>
                  <a:cubicBezTo>
                    <a:pt x="5645992" y="4323968"/>
                    <a:pt x="5725040" y="3870960"/>
                    <a:pt x="5519819" y="3507641"/>
                  </a:cubicBezTo>
                  <a:cubicBezTo>
                    <a:pt x="5361721" y="3229452"/>
                    <a:pt x="5057689" y="3050073"/>
                    <a:pt x="4926955" y="2758202"/>
                  </a:cubicBezTo>
                  <a:cubicBezTo>
                    <a:pt x="4782540" y="2437448"/>
                    <a:pt x="4879830" y="2066528"/>
                    <a:pt x="4957359" y="1724492"/>
                  </a:cubicBezTo>
                  <a:cubicBezTo>
                    <a:pt x="5034887" y="1380936"/>
                    <a:pt x="5077451" y="984174"/>
                    <a:pt x="4853987" y="712065"/>
                  </a:cubicBezTo>
                  <a:cubicBezTo>
                    <a:pt x="4586439" y="385230"/>
                    <a:pt x="4081745" y="408033"/>
                    <a:pt x="3671302" y="509883"/>
                  </a:cubicBezTo>
                  <a:cubicBezTo>
                    <a:pt x="3358148" y="587412"/>
                    <a:pt x="3014592" y="716625"/>
                    <a:pt x="2692317" y="646698"/>
                  </a:cubicBezTo>
                  <a:cubicBezTo>
                    <a:pt x="2370043" y="576770"/>
                    <a:pt x="2076652" y="411073"/>
                    <a:pt x="1783261" y="268178"/>
                  </a:cubicBezTo>
                  <a:cubicBezTo>
                    <a:pt x="1334813" y="50795"/>
                    <a:pt x="597535" y="-192431"/>
                    <a:pt x="197732" y="237775"/>
                  </a:cubicBezTo>
                  <a:cubicBezTo>
                    <a:pt x="56357" y="391311"/>
                    <a:pt x="-2929" y="563089"/>
                    <a:pt x="111" y="731827"/>
                  </a:cubicBezTo>
                  <a:close/>
                </a:path>
              </a:pathLst>
            </a:cu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30" name="任意多边形: 形状 29">
              <a:extLst>
                <a:ext uri="{FF2B5EF4-FFF2-40B4-BE49-F238E27FC236}">
                  <a16:creationId xmlns:a16="http://schemas.microsoft.com/office/drawing/2014/main" id="{751EA4E2-3090-4325-977D-262CB52E3FBF}"/>
                </a:ext>
              </a:extLst>
            </p:cNvPr>
            <p:cNvSpPr/>
            <p:nvPr/>
          </p:nvSpPr>
          <p:spPr>
            <a:xfrm>
              <a:off x="9960759" y="-899399"/>
              <a:ext cx="3532175" cy="3492835"/>
            </a:xfrm>
            <a:custGeom>
              <a:avLst/>
              <a:gdLst>
                <a:gd name="connsiteX0" fmla="*/ 778 w 3532175"/>
                <a:gd name="connsiteY0" fmla="*/ 756021 h 3492835"/>
                <a:gd name="connsiteX1" fmla="*/ 303290 w 3532175"/>
                <a:gd name="connsiteY1" fmla="*/ 1271356 h 3492835"/>
                <a:gd name="connsiteX2" fmla="*/ 847508 w 3532175"/>
                <a:gd name="connsiteY2" fmla="*/ 1435533 h 3492835"/>
                <a:gd name="connsiteX3" fmla="*/ 1344601 w 3532175"/>
                <a:gd name="connsiteY3" fmla="*/ 1692440 h 3492835"/>
                <a:gd name="connsiteX4" fmla="*/ 1492057 w 3532175"/>
                <a:gd name="connsiteY4" fmla="*/ 2209295 h 3492835"/>
                <a:gd name="connsiteX5" fmla="*/ 1729202 w 3532175"/>
                <a:gd name="connsiteY5" fmla="*/ 2679025 h 3492835"/>
                <a:gd name="connsiteX6" fmla="*/ 2206533 w 3532175"/>
                <a:gd name="connsiteY6" fmla="*/ 2815839 h 3492835"/>
                <a:gd name="connsiteX7" fmla="*/ 2509045 w 3532175"/>
                <a:gd name="connsiteY7" fmla="*/ 3179158 h 3492835"/>
                <a:gd name="connsiteX8" fmla="*/ 2855642 w 3532175"/>
                <a:gd name="connsiteY8" fmla="*/ 3487751 h 3492835"/>
                <a:gd name="connsiteX9" fmla="*/ 3194638 w 3532175"/>
                <a:gd name="connsiteY9" fmla="*/ 3366138 h 3492835"/>
                <a:gd name="connsiteX10" fmla="*/ 3383138 w 3532175"/>
                <a:gd name="connsiteY10" fmla="*/ 3046904 h 3492835"/>
                <a:gd name="connsiteX11" fmla="*/ 3349694 w 3532175"/>
                <a:gd name="connsiteY11" fmla="*/ 1323041 h 3492835"/>
                <a:gd name="connsiteX12" fmla="*/ 3130791 w 3532175"/>
                <a:gd name="connsiteY12" fmla="*/ 762102 h 3492835"/>
                <a:gd name="connsiteX13" fmla="*/ 2993976 w 3532175"/>
                <a:gd name="connsiteY13" fmla="*/ 158598 h 3492835"/>
                <a:gd name="connsiteX14" fmla="*/ 2501444 w 3532175"/>
                <a:gd name="connsiteY14" fmla="*/ 9622 h 3492835"/>
                <a:gd name="connsiteX15" fmla="*/ 2001311 w 3532175"/>
                <a:gd name="connsiteY15" fmla="*/ 208763 h 3492835"/>
                <a:gd name="connsiteX16" fmla="*/ 1484456 w 3532175"/>
                <a:gd name="connsiteY16" fmla="*/ 345578 h 3492835"/>
                <a:gd name="connsiteX17" fmla="*/ 1052730 w 3532175"/>
                <a:gd name="connsiteY17" fmla="*/ 202682 h 3492835"/>
                <a:gd name="connsiteX18" fmla="*/ 278968 w 3532175"/>
                <a:gd name="connsiteY18" fmla="*/ 182920 h 3492835"/>
                <a:gd name="connsiteX19" fmla="*/ 778 w 3532175"/>
                <a:gd name="connsiteY19" fmla="*/ 756021 h 349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2175" h="3492835">
                  <a:moveTo>
                    <a:pt x="778" y="756021"/>
                  </a:moveTo>
                  <a:cubicBezTo>
                    <a:pt x="11419" y="962763"/>
                    <a:pt x="128472" y="1160384"/>
                    <a:pt x="303290" y="1271356"/>
                  </a:cubicBezTo>
                  <a:cubicBezTo>
                    <a:pt x="464427" y="1371686"/>
                    <a:pt x="660528" y="1396009"/>
                    <a:pt x="847508" y="1435533"/>
                  </a:cubicBezTo>
                  <a:cubicBezTo>
                    <a:pt x="1034488" y="1475057"/>
                    <a:pt x="1230589" y="1540424"/>
                    <a:pt x="1344601" y="1692440"/>
                  </a:cubicBezTo>
                  <a:cubicBezTo>
                    <a:pt x="1452533" y="1836856"/>
                    <a:pt x="1466214" y="2029916"/>
                    <a:pt x="1492057" y="2209295"/>
                  </a:cubicBezTo>
                  <a:cubicBezTo>
                    <a:pt x="1517900" y="2388674"/>
                    <a:pt x="1574145" y="2584775"/>
                    <a:pt x="1729202" y="2679025"/>
                  </a:cubicBezTo>
                  <a:cubicBezTo>
                    <a:pt x="1872097" y="2765674"/>
                    <a:pt x="2059077" y="2739831"/>
                    <a:pt x="2206533" y="2815839"/>
                  </a:cubicBezTo>
                  <a:cubicBezTo>
                    <a:pt x="2347908" y="2888807"/>
                    <a:pt x="2426956" y="3042343"/>
                    <a:pt x="2509045" y="3179158"/>
                  </a:cubicBezTo>
                  <a:cubicBezTo>
                    <a:pt x="2589613" y="3317493"/>
                    <a:pt x="2699065" y="3460388"/>
                    <a:pt x="2855642" y="3487751"/>
                  </a:cubicBezTo>
                  <a:cubicBezTo>
                    <a:pt x="2978775" y="3510553"/>
                    <a:pt x="3106468" y="3454307"/>
                    <a:pt x="3194638" y="3366138"/>
                  </a:cubicBezTo>
                  <a:cubicBezTo>
                    <a:pt x="3282807" y="3277968"/>
                    <a:pt x="3339053" y="3162436"/>
                    <a:pt x="3383138" y="3046904"/>
                  </a:cubicBezTo>
                  <a:cubicBezTo>
                    <a:pt x="3592920" y="2496606"/>
                    <a:pt x="3580759" y="1865739"/>
                    <a:pt x="3349694" y="1323041"/>
                  </a:cubicBezTo>
                  <a:cubicBezTo>
                    <a:pt x="3270646" y="1137582"/>
                    <a:pt x="3167275" y="959723"/>
                    <a:pt x="3130791" y="762102"/>
                  </a:cubicBezTo>
                  <a:cubicBezTo>
                    <a:pt x="3092787" y="556880"/>
                    <a:pt x="3124710" y="322775"/>
                    <a:pt x="2993976" y="158598"/>
                  </a:cubicBezTo>
                  <a:cubicBezTo>
                    <a:pt x="2881485" y="18743"/>
                    <a:pt x="2679303" y="-20781"/>
                    <a:pt x="2501444" y="9622"/>
                  </a:cubicBezTo>
                  <a:cubicBezTo>
                    <a:pt x="2323585" y="41545"/>
                    <a:pt x="2162448" y="131235"/>
                    <a:pt x="2001311" y="208763"/>
                  </a:cubicBezTo>
                  <a:cubicBezTo>
                    <a:pt x="1838653" y="287812"/>
                    <a:pt x="1663835" y="357739"/>
                    <a:pt x="1484456" y="345578"/>
                  </a:cubicBezTo>
                  <a:cubicBezTo>
                    <a:pt x="1332440" y="334936"/>
                    <a:pt x="1191065" y="266529"/>
                    <a:pt x="1052730" y="202682"/>
                  </a:cubicBezTo>
                  <a:cubicBezTo>
                    <a:pt x="788222" y="79549"/>
                    <a:pt x="544996" y="33945"/>
                    <a:pt x="278968" y="182920"/>
                  </a:cubicBezTo>
                  <a:cubicBezTo>
                    <a:pt x="88947" y="289332"/>
                    <a:pt x="-9863" y="546239"/>
                    <a:pt x="778" y="756021"/>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sp>
        <p:nvSpPr>
          <p:cNvPr id="33" name="文本框 32">
            <a:extLst>
              <a:ext uri="{FF2B5EF4-FFF2-40B4-BE49-F238E27FC236}">
                <a16:creationId xmlns:a16="http://schemas.microsoft.com/office/drawing/2014/main" id="{45FCE997-3BEC-4260-93D3-533E347F807B}"/>
              </a:ext>
            </a:extLst>
          </p:cNvPr>
          <p:cNvSpPr txBox="1"/>
          <p:nvPr/>
        </p:nvSpPr>
        <p:spPr>
          <a:xfrm>
            <a:off x="3691792" y="2459504"/>
            <a:ext cx="4808416" cy="1938992"/>
          </a:xfrm>
          <a:prstGeom prst="rect">
            <a:avLst/>
          </a:prstGeom>
          <a:noFill/>
        </p:spPr>
        <p:txBody>
          <a:bodyPr wrap="square" rtlCol="0">
            <a:spAutoFit/>
          </a:bodyPr>
          <a:lstStyle/>
          <a:p>
            <a:pPr algn="ctr"/>
            <a:r>
              <a:rPr lang="en-US" altLang="zh-CN" sz="7200" dirty="0">
                <a:solidFill>
                  <a:srgbClr val="06383C"/>
                </a:solidFill>
                <a:latin typeface="Arial Black" panose="020B0A04020102020204" pitchFamily="34" charset="0"/>
              </a:rPr>
              <a:t>END</a:t>
            </a:r>
          </a:p>
          <a:p>
            <a:pPr algn="ctr"/>
            <a:r>
              <a:rPr lang="en-US" altLang="zh-CN" sz="4800" dirty="0">
                <a:gradFill>
                  <a:gsLst>
                    <a:gs pos="0">
                      <a:srgbClr val="66BAAB"/>
                    </a:gs>
                    <a:gs pos="100000">
                      <a:srgbClr val="4AA898"/>
                    </a:gs>
                  </a:gsLst>
                  <a:lin ang="2700000" scaled="0"/>
                </a:gradFill>
                <a:latin typeface="Arial Black" panose="020B0A04020102020204" pitchFamily="34" charset="0"/>
              </a:rPr>
              <a:t>THANK YOU</a:t>
            </a:r>
          </a:p>
        </p:txBody>
      </p:sp>
    </p:spTree>
    <p:extLst>
      <p:ext uri="{BB962C8B-B14F-4D97-AF65-F5344CB8AC3E}">
        <p14:creationId xmlns:p14="http://schemas.microsoft.com/office/powerpoint/2010/main" val="393949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75469A3-B26D-4E5C-B9A0-A05F8F3A064F}"/>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sp>
        <p:nvSpPr>
          <p:cNvPr id="12" name="椭圆 11">
            <a:extLst>
              <a:ext uri="{FF2B5EF4-FFF2-40B4-BE49-F238E27FC236}">
                <a16:creationId xmlns:a16="http://schemas.microsoft.com/office/drawing/2014/main" id="{FA1EBAAB-D085-4D9B-94D4-87A6E14A0305}"/>
              </a:ext>
            </a:extLst>
          </p:cNvPr>
          <p:cNvSpPr/>
          <p:nvPr/>
        </p:nvSpPr>
        <p:spPr>
          <a:xfrm>
            <a:off x="3682226" y="2541930"/>
            <a:ext cx="2499360" cy="2499360"/>
          </a:xfrm>
          <a:prstGeom prst="ellips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a:extLst>
              <a:ext uri="{FF2B5EF4-FFF2-40B4-BE49-F238E27FC236}">
                <a16:creationId xmlns:a16="http://schemas.microsoft.com/office/drawing/2014/main" id="{5F6D13B0-7666-4792-BA9F-2F94E2854A6B}"/>
              </a:ext>
            </a:extLst>
          </p:cNvPr>
          <p:cNvSpPr txBox="1"/>
          <p:nvPr/>
        </p:nvSpPr>
        <p:spPr>
          <a:xfrm>
            <a:off x="3505200" y="910248"/>
            <a:ext cx="5181600" cy="707886"/>
          </a:xfrm>
          <a:prstGeom prst="rect">
            <a:avLst/>
          </a:prstGeom>
          <a:noFill/>
        </p:spPr>
        <p:txBody>
          <a:bodyPr wrap="square" rtlCol="0">
            <a:spAutoFit/>
          </a:bodyPr>
          <a:lstStyle/>
          <a:p>
            <a:pPr algn="ctr"/>
            <a:r>
              <a:rPr lang="en-US" altLang="zh-CN" sz="4000" dirty="0">
                <a:solidFill>
                  <a:srgbClr val="06383C"/>
                </a:solidFill>
                <a:latin typeface="Arial Black" panose="020B0A04020102020204" pitchFamily="34" charset="0"/>
              </a:rPr>
              <a:t>CATALOGUE</a:t>
            </a:r>
          </a:p>
        </p:txBody>
      </p:sp>
      <p:sp>
        <p:nvSpPr>
          <p:cNvPr id="55" name="任意多边形: 形状 54">
            <a:extLst>
              <a:ext uri="{FF2B5EF4-FFF2-40B4-BE49-F238E27FC236}">
                <a16:creationId xmlns:a16="http://schemas.microsoft.com/office/drawing/2014/main" id="{E7AD4F05-9545-4935-AFEA-216A93555DAD}"/>
              </a:ext>
            </a:extLst>
          </p:cNvPr>
          <p:cNvSpPr/>
          <p:nvPr/>
        </p:nvSpPr>
        <p:spPr>
          <a:xfrm rot="2538333">
            <a:off x="-1791458" y="2989510"/>
            <a:ext cx="4479127" cy="3636099"/>
          </a:xfrm>
          <a:custGeom>
            <a:avLst/>
            <a:gdLst>
              <a:gd name="connsiteX0" fmla="*/ 0 w 4479127"/>
              <a:gd name="connsiteY0" fmla="*/ 23029 h 3636099"/>
              <a:gd name="connsiteX1" fmla="*/ 21223 w 4479127"/>
              <a:gd name="connsiteY1" fmla="*/ 10768 h 3636099"/>
              <a:gd name="connsiteX2" fmla="*/ 93677 w 4479127"/>
              <a:gd name="connsiteY2" fmla="*/ 168 h 3636099"/>
              <a:gd name="connsiteX3" fmla="*/ 2029953 w 4479127"/>
              <a:gd name="connsiteY3" fmla="*/ 2008658 h 3636099"/>
              <a:gd name="connsiteX4" fmla="*/ 4103659 w 4479127"/>
              <a:gd name="connsiteY4" fmla="*/ 2247582 h 3636099"/>
              <a:gd name="connsiteX5" fmla="*/ 4451461 w 4479127"/>
              <a:gd name="connsiteY5" fmla="*/ 2519375 h 3636099"/>
              <a:gd name="connsiteX6" fmla="*/ 4479127 w 4479127"/>
              <a:gd name="connsiteY6" fmla="*/ 2552300 h 3636099"/>
              <a:gd name="connsiteX7" fmla="*/ 3288279 w 4479127"/>
              <a:gd name="connsiteY7" fmla="*/ 3636099 h 36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9127" h="3636099">
                <a:moveTo>
                  <a:pt x="0" y="23029"/>
                </a:moveTo>
                <a:lnTo>
                  <a:pt x="21223" y="10768"/>
                </a:lnTo>
                <a:cubicBezTo>
                  <a:pt x="43536" y="2865"/>
                  <a:pt x="67633" y="-860"/>
                  <a:pt x="93677" y="168"/>
                </a:cubicBezTo>
                <a:cubicBezTo>
                  <a:pt x="2527130" y="96156"/>
                  <a:pt x="1361623" y="1634089"/>
                  <a:pt x="2029953" y="2008658"/>
                </a:cubicBezTo>
                <a:cubicBezTo>
                  <a:pt x="2698283" y="2383227"/>
                  <a:pt x="3562925" y="1989632"/>
                  <a:pt x="4103659" y="2247582"/>
                </a:cubicBezTo>
                <a:cubicBezTo>
                  <a:pt x="4238842" y="2312069"/>
                  <a:pt x="4351495" y="2407656"/>
                  <a:pt x="4451461" y="2519375"/>
                </a:cubicBezTo>
                <a:lnTo>
                  <a:pt x="4479127" y="2552300"/>
                </a:lnTo>
                <a:lnTo>
                  <a:pt x="3288279" y="3636099"/>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 name="任意多边形: 形状 55">
            <a:extLst>
              <a:ext uri="{FF2B5EF4-FFF2-40B4-BE49-F238E27FC236}">
                <a16:creationId xmlns:a16="http://schemas.microsoft.com/office/drawing/2014/main" id="{D93C8AB3-0DC1-4371-8707-0C654930A45A}"/>
              </a:ext>
            </a:extLst>
          </p:cNvPr>
          <p:cNvSpPr/>
          <p:nvPr/>
        </p:nvSpPr>
        <p:spPr>
          <a:xfrm rot="14336173">
            <a:off x="9818346" y="3287761"/>
            <a:ext cx="3700397" cy="3451215"/>
          </a:xfrm>
          <a:custGeom>
            <a:avLst/>
            <a:gdLst>
              <a:gd name="connsiteX0" fmla="*/ 3700397 w 3700397"/>
              <a:gd name="connsiteY0" fmla="*/ 3451215 h 3451215"/>
              <a:gd name="connsiteX1" fmla="*/ 0 w 3700397"/>
              <a:gd name="connsiteY1" fmla="*/ 1222182 h 3451215"/>
              <a:gd name="connsiteX2" fmla="*/ 736214 w 3700397"/>
              <a:gd name="connsiteY2" fmla="*/ 0 h 3451215"/>
              <a:gd name="connsiteX3" fmla="*/ 791754 w 3700397"/>
              <a:gd name="connsiteY3" fmla="*/ 30703 h 3451215"/>
              <a:gd name="connsiteX4" fmla="*/ 1416600 w 3700397"/>
              <a:gd name="connsiteY4" fmla="*/ 1850292 h 3451215"/>
              <a:gd name="connsiteX5" fmla="*/ 2838583 w 3700397"/>
              <a:gd name="connsiteY5" fmla="*/ 2089217 h 3451215"/>
              <a:gd name="connsiteX6" fmla="*/ 3641353 w 3700397"/>
              <a:gd name="connsiteY6" fmla="*/ 3397996 h 345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0397" h="3451215">
                <a:moveTo>
                  <a:pt x="3700397" y="3451215"/>
                </a:moveTo>
                <a:lnTo>
                  <a:pt x="0" y="1222182"/>
                </a:lnTo>
                <a:lnTo>
                  <a:pt x="736214" y="0"/>
                </a:lnTo>
                <a:lnTo>
                  <a:pt x="791754" y="30703"/>
                </a:lnTo>
                <a:cubicBezTo>
                  <a:pt x="1502028" y="473616"/>
                  <a:pt x="1044241" y="1545955"/>
                  <a:pt x="1416600" y="1850292"/>
                </a:cubicBezTo>
                <a:cubicBezTo>
                  <a:pt x="1874887" y="2224862"/>
                  <a:pt x="2467791" y="1831267"/>
                  <a:pt x="2838583" y="2089217"/>
                </a:cubicBezTo>
                <a:cubicBezTo>
                  <a:pt x="3209375" y="2347167"/>
                  <a:pt x="3332975" y="3102697"/>
                  <a:pt x="3641353" y="339799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椭圆 2">
            <a:extLst>
              <a:ext uri="{FF2B5EF4-FFF2-40B4-BE49-F238E27FC236}">
                <a16:creationId xmlns:a16="http://schemas.microsoft.com/office/drawing/2014/main" id="{51D0878B-FEC3-4983-8EDC-763265EDD264}"/>
              </a:ext>
            </a:extLst>
          </p:cNvPr>
          <p:cNvSpPr/>
          <p:nvPr/>
        </p:nvSpPr>
        <p:spPr>
          <a:xfrm>
            <a:off x="1363825" y="2538101"/>
            <a:ext cx="2503190" cy="2503190"/>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a:extLst>
              <a:ext uri="{FF2B5EF4-FFF2-40B4-BE49-F238E27FC236}">
                <a16:creationId xmlns:a16="http://schemas.microsoft.com/office/drawing/2014/main" id="{3CBDF89E-7172-41C4-823E-04AA43B4B995}"/>
              </a:ext>
            </a:extLst>
          </p:cNvPr>
          <p:cNvSpPr/>
          <p:nvPr/>
        </p:nvSpPr>
        <p:spPr>
          <a:xfrm>
            <a:off x="8315197" y="2541930"/>
            <a:ext cx="2499360" cy="2499360"/>
          </a:xfrm>
          <a:prstGeom prst="ellips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组合 1">
            <a:extLst>
              <a:ext uri="{FF2B5EF4-FFF2-40B4-BE49-F238E27FC236}">
                <a16:creationId xmlns:a16="http://schemas.microsoft.com/office/drawing/2014/main" id="{CC26BC59-A59E-4B07-84B5-C256238E94BC}"/>
              </a:ext>
            </a:extLst>
          </p:cNvPr>
          <p:cNvGrpSpPr/>
          <p:nvPr/>
        </p:nvGrpSpPr>
        <p:grpSpPr>
          <a:xfrm>
            <a:off x="1620041" y="2945225"/>
            <a:ext cx="1990758" cy="1477327"/>
            <a:chOff x="1473309" y="2893311"/>
            <a:chExt cx="1990758" cy="1477327"/>
          </a:xfrm>
        </p:grpSpPr>
        <p:sp>
          <p:nvSpPr>
            <p:cNvPr id="25" name="文本框 24">
              <a:extLst>
                <a:ext uri="{FF2B5EF4-FFF2-40B4-BE49-F238E27FC236}">
                  <a16:creationId xmlns:a16="http://schemas.microsoft.com/office/drawing/2014/main" id="{CD425D7F-FBE6-461E-95C7-EBF3779A543C}"/>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chemeClr val="bg1"/>
                  </a:solidFill>
                  <a:latin typeface="Arial Black" panose="020B0A04020102020204" pitchFamily="34" charset="0"/>
                </a:rPr>
                <a:t>01</a:t>
              </a:r>
            </a:p>
            <a:p>
              <a:pPr algn="ctr"/>
              <a:r>
                <a:rPr lang="zh-CN" altLang="en-US" sz="3200" dirty="0">
                  <a:solidFill>
                    <a:schemeClr val="bg1"/>
                  </a:solidFill>
                  <a:latin typeface="Arial Black" panose="020B0A04020102020204" pitchFamily="34" charset="0"/>
                </a:rPr>
                <a:t>数据集</a:t>
              </a:r>
              <a:endParaRPr lang="en-US" altLang="zh-CN" sz="3200" dirty="0">
                <a:solidFill>
                  <a:schemeClr val="bg1"/>
                </a:solidFill>
                <a:latin typeface="Arial Black" panose="020B0A04020102020204" pitchFamily="34" charset="0"/>
              </a:endParaRPr>
            </a:p>
          </p:txBody>
        </p:sp>
        <p:sp>
          <p:nvSpPr>
            <p:cNvPr id="26" name="文本框 25">
              <a:extLst>
                <a:ext uri="{FF2B5EF4-FFF2-40B4-BE49-F238E27FC236}">
                  <a16:creationId xmlns:a16="http://schemas.microsoft.com/office/drawing/2014/main" id="{928098B5-29C7-4BD9-9E58-48B1029245FA}"/>
                </a:ext>
              </a:extLst>
            </p:cNvPr>
            <p:cNvSpPr txBox="1"/>
            <p:nvPr/>
          </p:nvSpPr>
          <p:spPr>
            <a:xfrm>
              <a:off x="1473309" y="3847418"/>
              <a:ext cx="1990758" cy="523220"/>
            </a:xfrm>
            <a:prstGeom prst="rect">
              <a:avLst/>
            </a:prstGeom>
            <a:noFill/>
          </p:spPr>
          <p:txBody>
            <a:bodyPr wrap="square" rtlCol="0">
              <a:spAutoFit/>
            </a:bodyPr>
            <a:lstStyle/>
            <a:p>
              <a:pPr lvl="0" algn="ctr">
                <a:defRPr/>
              </a:pP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介绍</a:t>
              </a: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MODIS</a:t>
              </a: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及</a:t>
              </a: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AVHRR</a:t>
              </a: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数据集来源及其格式</a:t>
              </a:r>
              <a:endPar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endParaRPr>
            </a:p>
          </p:txBody>
        </p:sp>
      </p:grpSp>
      <p:grpSp>
        <p:nvGrpSpPr>
          <p:cNvPr id="42" name="组合 41">
            <a:extLst>
              <a:ext uri="{FF2B5EF4-FFF2-40B4-BE49-F238E27FC236}">
                <a16:creationId xmlns:a16="http://schemas.microsoft.com/office/drawing/2014/main" id="{9A62C76D-71E7-4F00-848A-63620342C19F}"/>
              </a:ext>
            </a:extLst>
          </p:cNvPr>
          <p:cNvGrpSpPr/>
          <p:nvPr/>
        </p:nvGrpSpPr>
        <p:grpSpPr>
          <a:xfrm>
            <a:off x="3936527" y="2945225"/>
            <a:ext cx="1990758" cy="1692771"/>
            <a:chOff x="1473309" y="2893311"/>
            <a:chExt cx="1990758" cy="1692771"/>
          </a:xfrm>
        </p:grpSpPr>
        <p:sp>
          <p:nvSpPr>
            <p:cNvPr id="43" name="文本框 42">
              <a:extLst>
                <a:ext uri="{FF2B5EF4-FFF2-40B4-BE49-F238E27FC236}">
                  <a16:creationId xmlns:a16="http://schemas.microsoft.com/office/drawing/2014/main" id="{23988219-48FB-4661-8210-ACC9198E7F0F}"/>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rgbClr val="4AA898"/>
                  </a:solidFill>
                  <a:latin typeface="Arial Black" panose="020B0A04020102020204" pitchFamily="34" charset="0"/>
                </a:rPr>
                <a:t>02</a:t>
              </a:r>
            </a:p>
            <a:p>
              <a:pPr algn="ctr"/>
              <a:r>
                <a:rPr lang="zh-CN" altLang="en-US" sz="3200" dirty="0">
                  <a:solidFill>
                    <a:srgbClr val="4AA898"/>
                  </a:solidFill>
                  <a:latin typeface="Arial Black" panose="020B0A04020102020204" pitchFamily="34" charset="0"/>
                </a:rPr>
                <a:t>热力图</a:t>
              </a:r>
              <a:endParaRPr lang="en-US" altLang="zh-CN" sz="3200" dirty="0">
                <a:solidFill>
                  <a:srgbClr val="4AA898"/>
                </a:solidFill>
                <a:latin typeface="Arial Black" panose="020B0A04020102020204" pitchFamily="34" charset="0"/>
              </a:endParaRPr>
            </a:p>
          </p:txBody>
        </p:sp>
        <p:sp>
          <p:nvSpPr>
            <p:cNvPr id="44" name="文本框 43">
              <a:extLst>
                <a:ext uri="{FF2B5EF4-FFF2-40B4-BE49-F238E27FC236}">
                  <a16:creationId xmlns:a16="http://schemas.microsoft.com/office/drawing/2014/main" id="{027D2BE3-7449-4812-8B59-C90DD6D10D4D}"/>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1981-2015</a:t>
              </a:r>
              <a:r>
                <a:rPr kumimoji="0" lang="zh-CN" alt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年间月平均</a:t>
              </a: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LAI</a:t>
              </a:r>
              <a:r>
                <a:rPr kumimoji="0" lang="zh-CN" alt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叶面积指数热力图绘制</a:t>
              </a:r>
              <a:endPar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endParaRPr>
            </a:p>
          </p:txBody>
        </p:sp>
      </p:grpSp>
      <p:grpSp>
        <p:nvGrpSpPr>
          <p:cNvPr id="52" name="组合 51">
            <a:extLst>
              <a:ext uri="{FF2B5EF4-FFF2-40B4-BE49-F238E27FC236}">
                <a16:creationId xmlns:a16="http://schemas.microsoft.com/office/drawing/2014/main" id="{93C301C0-A01C-44C0-A76F-508C7CE62B4A}"/>
              </a:ext>
            </a:extLst>
          </p:cNvPr>
          <p:cNvGrpSpPr/>
          <p:nvPr/>
        </p:nvGrpSpPr>
        <p:grpSpPr>
          <a:xfrm>
            <a:off x="8569498" y="2931834"/>
            <a:ext cx="1990758" cy="1692771"/>
            <a:chOff x="1473309" y="2893311"/>
            <a:chExt cx="1990758" cy="1692771"/>
          </a:xfrm>
        </p:grpSpPr>
        <p:sp>
          <p:nvSpPr>
            <p:cNvPr id="53" name="文本框 52">
              <a:extLst>
                <a:ext uri="{FF2B5EF4-FFF2-40B4-BE49-F238E27FC236}">
                  <a16:creationId xmlns:a16="http://schemas.microsoft.com/office/drawing/2014/main" id="{7A481CC8-F108-4771-A309-174847972CD7}"/>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rgbClr val="4AA898"/>
                  </a:solidFill>
                  <a:latin typeface="Arial Black" panose="020B0A04020102020204" pitchFamily="34" charset="0"/>
                </a:rPr>
                <a:t>04</a:t>
              </a:r>
            </a:p>
            <a:p>
              <a:pPr algn="ctr"/>
              <a:r>
                <a:rPr lang="zh-CN" altLang="en-US" sz="3200" dirty="0">
                  <a:solidFill>
                    <a:srgbClr val="4AA898"/>
                  </a:solidFill>
                  <a:latin typeface="Arial Black" panose="020B0A04020102020204" pitchFamily="34" charset="0"/>
                </a:rPr>
                <a:t>总结</a:t>
              </a:r>
              <a:endParaRPr lang="en-US" altLang="zh-CN" sz="3200" dirty="0">
                <a:solidFill>
                  <a:srgbClr val="4AA898"/>
                </a:solidFill>
                <a:latin typeface="Arial Black" panose="020B0A04020102020204" pitchFamily="34" charset="0"/>
              </a:endParaRPr>
            </a:p>
          </p:txBody>
        </p:sp>
        <p:sp>
          <p:nvSpPr>
            <p:cNvPr id="54" name="文本框 53">
              <a:extLst>
                <a:ext uri="{FF2B5EF4-FFF2-40B4-BE49-F238E27FC236}">
                  <a16:creationId xmlns:a16="http://schemas.microsoft.com/office/drawing/2014/main" id="{A6DA9940-AA46-40A8-9037-29F1418D8908}"/>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zh-CN" alt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总结在本次项目中的经验教训及收获，以及在本课程中的成长</a:t>
              </a:r>
              <a:endPar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endParaRPr>
            </a:p>
          </p:txBody>
        </p:sp>
      </p:grpSp>
      <p:pic>
        <p:nvPicPr>
          <p:cNvPr id="59" name="图形 58">
            <a:extLst>
              <a:ext uri="{FF2B5EF4-FFF2-40B4-BE49-F238E27FC236}">
                <a16:creationId xmlns:a16="http://schemas.microsoft.com/office/drawing/2014/main" id="{A8916F64-5277-4378-A3FD-2B12A22ADB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11" name="组合 10">
            <a:extLst>
              <a:ext uri="{FF2B5EF4-FFF2-40B4-BE49-F238E27FC236}">
                <a16:creationId xmlns:a16="http://schemas.microsoft.com/office/drawing/2014/main" id="{67BA4313-4D7C-46AE-89C6-DA26009385E8}"/>
              </a:ext>
            </a:extLst>
          </p:cNvPr>
          <p:cNvGrpSpPr/>
          <p:nvPr/>
        </p:nvGrpSpPr>
        <p:grpSpPr>
          <a:xfrm>
            <a:off x="5363562" y="1640097"/>
            <a:ext cx="1308207" cy="328574"/>
            <a:chOff x="5363562" y="1640097"/>
            <a:chExt cx="1308207" cy="328574"/>
          </a:xfrm>
        </p:grpSpPr>
        <p:sp>
          <p:nvSpPr>
            <p:cNvPr id="58" name="矩形 57">
              <a:extLst>
                <a:ext uri="{FF2B5EF4-FFF2-40B4-BE49-F238E27FC236}">
                  <a16:creationId xmlns:a16="http://schemas.microsoft.com/office/drawing/2014/main" id="{9786AF39-FC62-44A1-8B59-A0321B74867B}"/>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0" name="组合 59">
              <a:extLst>
                <a:ext uri="{FF2B5EF4-FFF2-40B4-BE49-F238E27FC236}">
                  <a16:creationId xmlns:a16="http://schemas.microsoft.com/office/drawing/2014/main" id="{E93956E6-9F67-48A8-B752-3EBBD513E608}"/>
                </a:ext>
              </a:extLst>
            </p:cNvPr>
            <p:cNvGrpSpPr/>
            <p:nvPr/>
          </p:nvGrpSpPr>
          <p:grpSpPr>
            <a:xfrm>
              <a:off x="5363562" y="1640097"/>
              <a:ext cx="328578" cy="328574"/>
              <a:chOff x="7719249" y="5265420"/>
              <a:chExt cx="499840" cy="499834"/>
            </a:xfrm>
          </p:grpSpPr>
          <p:sp>
            <p:nvSpPr>
              <p:cNvPr id="61" name="椭圆 60">
                <a:extLst>
                  <a:ext uri="{FF2B5EF4-FFF2-40B4-BE49-F238E27FC236}">
                    <a16:creationId xmlns:a16="http://schemas.microsoft.com/office/drawing/2014/main" id="{BFC8BF63-CBE2-4FF9-9EA3-0B0D35EE2A93}"/>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椭圆 61">
                <a:extLst>
                  <a:ext uri="{FF2B5EF4-FFF2-40B4-BE49-F238E27FC236}">
                    <a16:creationId xmlns:a16="http://schemas.microsoft.com/office/drawing/2014/main" id="{AB4CE786-5D1B-456E-A43A-E218FC6C4E0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57" name="椭圆 56">
            <a:extLst>
              <a:ext uri="{FF2B5EF4-FFF2-40B4-BE49-F238E27FC236}">
                <a16:creationId xmlns:a16="http://schemas.microsoft.com/office/drawing/2014/main" id="{62321D0F-3E1E-4DE4-84B9-D6FA6B43692E}"/>
              </a:ext>
            </a:extLst>
          </p:cNvPr>
          <p:cNvSpPr/>
          <p:nvPr/>
        </p:nvSpPr>
        <p:spPr>
          <a:xfrm>
            <a:off x="5996797" y="2538101"/>
            <a:ext cx="2503190" cy="2503190"/>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a:extLst>
              <a:ext uri="{FF2B5EF4-FFF2-40B4-BE49-F238E27FC236}">
                <a16:creationId xmlns:a16="http://schemas.microsoft.com/office/drawing/2014/main" id="{3E14CE9A-DB08-4F8A-BB51-589159EEF23E}"/>
              </a:ext>
            </a:extLst>
          </p:cNvPr>
          <p:cNvGrpSpPr/>
          <p:nvPr/>
        </p:nvGrpSpPr>
        <p:grpSpPr>
          <a:xfrm>
            <a:off x="6253013" y="2931834"/>
            <a:ext cx="1990758" cy="1692771"/>
            <a:chOff x="1473309" y="2893311"/>
            <a:chExt cx="1990758" cy="1692771"/>
          </a:xfrm>
        </p:grpSpPr>
        <p:sp>
          <p:nvSpPr>
            <p:cNvPr id="46" name="文本框 45">
              <a:extLst>
                <a:ext uri="{FF2B5EF4-FFF2-40B4-BE49-F238E27FC236}">
                  <a16:creationId xmlns:a16="http://schemas.microsoft.com/office/drawing/2014/main" id="{8FBC0EBC-64D3-49FD-8A1C-802BCA1B6DF3}"/>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chemeClr val="bg1"/>
                  </a:solidFill>
                  <a:latin typeface="Arial Black" panose="020B0A04020102020204" pitchFamily="34" charset="0"/>
                </a:rPr>
                <a:t>03</a:t>
              </a:r>
            </a:p>
            <a:p>
              <a:pPr algn="ctr"/>
              <a:r>
                <a:rPr lang="zh-CN" altLang="en-US" sz="3200" dirty="0">
                  <a:solidFill>
                    <a:schemeClr val="bg1"/>
                  </a:solidFill>
                  <a:latin typeface="Arial Black" panose="020B0A04020102020204" pitchFamily="34" charset="0"/>
                </a:rPr>
                <a:t>时间序列</a:t>
              </a:r>
              <a:endParaRPr lang="en-US" altLang="zh-CN" sz="3200" dirty="0">
                <a:solidFill>
                  <a:schemeClr val="bg1"/>
                </a:solidFill>
                <a:latin typeface="Arial Black" panose="020B0A04020102020204" pitchFamily="34" charset="0"/>
              </a:endParaRPr>
            </a:p>
          </p:txBody>
        </p:sp>
        <p:sp>
          <p:nvSpPr>
            <p:cNvPr id="47" name="文本框 46">
              <a:extLst>
                <a:ext uri="{FF2B5EF4-FFF2-40B4-BE49-F238E27FC236}">
                  <a16:creationId xmlns:a16="http://schemas.microsoft.com/office/drawing/2014/main" id="{BD35FD65-3132-49FA-BDB3-2C32C408919E}"/>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金砖五国</a:t>
              </a: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1982-2011</a:t>
              </a: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年</a:t>
              </a: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30</a:t>
              </a: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年间的</a:t>
              </a: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LAI</a:t>
              </a:r>
              <a:r>
                <a:rPr kumimoji="0" lang="zh-CN" altLang="en-US"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叶面积指数变化分析</a:t>
              </a:r>
              <a:endPar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endParaRPr>
            </a:p>
          </p:txBody>
        </p:sp>
      </p:grpSp>
      <p:grpSp>
        <p:nvGrpSpPr>
          <p:cNvPr id="39" name="组合 38">
            <a:extLst>
              <a:ext uri="{FF2B5EF4-FFF2-40B4-BE49-F238E27FC236}">
                <a16:creationId xmlns:a16="http://schemas.microsoft.com/office/drawing/2014/main" id="{7D407492-7798-4F32-84DD-6BE59FA083A5}"/>
              </a:ext>
            </a:extLst>
          </p:cNvPr>
          <p:cNvGrpSpPr/>
          <p:nvPr/>
        </p:nvGrpSpPr>
        <p:grpSpPr>
          <a:xfrm>
            <a:off x="4162614" y="2390762"/>
            <a:ext cx="499840" cy="499834"/>
            <a:chOff x="7719249" y="5265420"/>
            <a:chExt cx="499840" cy="499834"/>
          </a:xfrm>
        </p:grpSpPr>
        <p:sp>
          <p:nvSpPr>
            <p:cNvPr id="40" name="椭圆 39">
              <a:extLst>
                <a:ext uri="{FF2B5EF4-FFF2-40B4-BE49-F238E27FC236}">
                  <a16:creationId xmlns:a16="http://schemas.microsoft.com/office/drawing/2014/main" id="{5BDA5603-3070-440B-A5B3-A95F9794553F}"/>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a:extLst>
                <a:ext uri="{FF2B5EF4-FFF2-40B4-BE49-F238E27FC236}">
                  <a16:creationId xmlns:a16="http://schemas.microsoft.com/office/drawing/2014/main" id="{8C9E11BB-CD66-463C-BFDD-D2FD386BC0FC}"/>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8" name="组合 47">
            <a:extLst>
              <a:ext uri="{FF2B5EF4-FFF2-40B4-BE49-F238E27FC236}">
                <a16:creationId xmlns:a16="http://schemas.microsoft.com/office/drawing/2014/main" id="{06BC7AB8-9F16-4C09-9653-3DD335E5B79F}"/>
              </a:ext>
            </a:extLst>
          </p:cNvPr>
          <p:cNvGrpSpPr/>
          <p:nvPr/>
        </p:nvGrpSpPr>
        <p:grpSpPr>
          <a:xfrm>
            <a:off x="10072119" y="4541457"/>
            <a:ext cx="499840" cy="499834"/>
            <a:chOff x="7719249" y="5265420"/>
            <a:chExt cx="499840" cy="499834"/>
          </a:xfrm>
        </p:grpSpPr>
        <p:sp>
          <p:nvSpPr>
            <p:cNvPr id="49" name="椭圆 48">
              <a:extLst>
                <a:ext uri="{FF2B5EF4-FFF2-40B4-BE49-F238E27FC236}">
                  <a16:creationId xmlns:a16="http://schemas.microsoft.com/office/drawing/2014/main" id="{4B8A3790-390F-4090-ABD0-EE5A89DD51DD}"/>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9">
              <a:extLst>
                <a:ext uri="{FF2B5EF4-FFF2-40B4-BE49-F238E27FC236}">
                  <a16:creationId xmlns:a16="http://schemas.microsoft.com/office/drawing/2014/main" id="{901295AB-16DF-4047-8117-1ED9BDA74792}"/>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021346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B0229E-CAAC-4A10-AC8B-9346CE7B3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5F6D13B0-7666-4792-BA9F-2F94E2854A6B}"/>
              </a:ext>
            </a:extLst>
          </p:cNvPr>
          <p:cNvSpPr txBox="1"/>
          <p:nvPr/>
        </p:nvSpPr>
        <p:spPr>
          <a:xfrm>
            <a:off x="515938" y="2022066"/>
            <a:ext cx="5181600" cy="2062103"/>
          </a:xfrm>
          <a:prstGeom prst="rect">
            <a:avLst/>
          </a:prstGeom>
          <a:noFill/>
        </p:spPr>
        <p:txBody>
          <a:bodyPr wrap="square" rtlCol="0">
            <a:spAutoFit/>
          </a:bodyPr>
          <a:lstStyle/>
          <a:p>
            <a:r>
              <a:rPr lang="en-US" altLang="zh-CN" sz="8800" dirty="0">
                <a:gradFill>
                  <a:gsLst>
                    <a:gs pos="0">
                      <a:srgbClr val="7AC0B5"/>
                    </a:gs>
                    <a:gs pos="100000">
                      <a:srgbClr val="4AA898"/>
                    </a:gs>
                  </a:gsLst>
                  <a:lin ang="2700000" scaled="0"/>
                </a:gradFill>
                <a:latin typeface="Akrobat Black" panose="00000A00000000000000" pitchFamily="50" charset="0"/>
              </a:rPr>
              <a:t>01</a:t>
            </a:r>
          </a:p>
          <a:p>
            <a:r>
              <a:rPr lang="zh-CN" altLang="en-US" sz="4000" dirty="0">
                <a:solidFill>
                  <a:srgbClr val="06383C"/>
                </a:solidFill>
                <a:latin typeface="Arial Black" panose="020B0A04020102020204" pitchFamily="34" charset="0"/>
              </a:rPr>
              <a:t>数据集</a:t>
            </a:r>
            <a:endParaRPr lang="en-US" altLang="zh-CN" sz="4000" dirty="0">
              <a:solidFill>
                <a:srgbClr val="06383C"/>
              </a:solidFill>
              <a:latin typeface="Arial Black" panose="020B0A04020102020204" pitchFamily="34" charset="0"/>
            </a:endParaRPr>
          </a:p>
        </p:txBody>
      </p:sp>
      <p:sp>
        <p:nvSpPr>
          <p:cNvPr id="14" name="任意多边形: 形状 13">
            <a:extLst>
              <a:ext uri="{FF2B5EF4-FFF2-40B4-BE49-F238E27FC236}">
                <a16:creationId xmlns:a16="http://schemas.microsoft.com/office/drawing/2014/main" id="{452C2DB4-8CB0-44E5-9F02-F95C44E88CF3}"/>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文本框 38">
            <a:extLst>
              <a:ext uri="{FF2B5EF4-FFF2-40B4-BE49-F238E27FC236}">
                <a16:creationId xmlns:a16="http://schemas.microsoft.com/office/drawing/2014/main" id="{B5A5EE6E-0876-459D-8FDF-74F16EE3145D}"/>
              </a:ext>
            </a:extLst>
          </p:cNvPr>
          <p:cNvSpPr txBox="1"/>
          <p:nvPr/>
        </p:nvSpPr>
        <p:spPr>
          <a:xfrm>
            <a:off x="515938" y="4392412"/>
            <a:ext cx="5580062" cy="825867"/>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介绍</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MODIS</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及</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AVHRR</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数据集及其来源和格式</a:t>
            </a:r>
          </a:p>
          <a:p>
            <a:pPr marL="0" marR="0" lvl="0" indent="0" defTabSz="914400" rtl="0" eaLnBrk="1" fontAlgn="auto" latinLnBrk="0" hangingPunct="1">
              <a:lnSpc>
                <a:spcPct val="100000"/>
              </a:lnSpc>
              <a:spcBef>
                <a:spcPts val="1400"/>
              </a:spcBef>
              <a:spcAft>
                <a:spcPts val="0"/>
              </a:spcAft>
              <a:buClrTx/>
              <a:buSzTx/>
              <a:buFontTx/>
              <a:buNone/>
              <a:tabLst/>
              <a:defRPr/>
            </a:pPr>
            <a:endPar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
        <p:nvSpPr>
          <p:cNvPr id="8" name="任意多边形: 形状 7">
            <a:extLst>
              <a:ext uri="{FF2B5EF4-FFF2-40B4-BE49-F238E27FC236}">
                <a16:creationId xmlns:a16="http://schemas.microsoft.com/office/drawing/2014/main" id="{DAC9BE93-5DBB-436E-8F3C-B7D90A37E572}"/>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形 14">
            <a:extLst>
              <a:ext uri="{FF2B5EF4-FFF2-40B4-BE49-F238E27FC236}">
                <a16:creationId xmlns:a16="http://schemas.microsoft.com/office/drawing/2014/main" id="{0EBF4AF5-FC39-497B-B287-35858130E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8CCF66B6-D5EF-447C-8A5F-0DE324699398}"/>
              </a:ext>
            </a:extLst>
          </p:cNvPr>
          <p:cNvSpPr/>
          <p:nvPr/>
        </p:nvSpPr>
        <p:spPr>
          <a:xfrm>
            <a:off x="672607" y="4184786"/>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7" name="组合 16">
            <a:extLst>
              <a:ext uri="{FF2B5EF4-FFF2-40B4-BE49-F238E27FC236}">
                <a16:creationId xmlns:a16="http://schemas.microsoft.com/office/drawing/2014/main" id="{91749FEC-3B26-4608-B0A9-C4284D1272CE}"/>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823AF7D9-16F3-4582-849A-3C25ABF17B26}"/>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55E46488-5232-4715-A600-E3DE3095406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65637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19" name="文本框 18">
            <a:extLst>
              <a:ext uri="{FF2B5EF4-FFF2-40B4-BE49-F238E27FC236}">
                <a16:creationId xmlns:a16="http://schemas.microsoft.com/office/drawing/2014/main" id="{0F501BFE-44B9-45AC-914F-F1A9F193FA6D}"/>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数据集产品</a:t>
            </a:r>
          </a:p>
        </p:txBody>
      </p:sp>
      <p:grpSp>
        <p:nvGrpSpPr>
          <p:cNvPr id="20" name="组合 19">
            <a:extLst>
              <a:ext uri="{FF2B5EF4-FFF2-40B4-BE49-F238E27FC236}">
                <a16:creationId xmlns:a16="http://schemas.microsoft.com/office/drawing/2014/main" id="{2406BCBD-6D59-4F8F-90C2-FF8F6EE4C202}"/>
              </a:ext>
            </a:extLst>
          </p:cNvPr>
          <p:cNvGrpSpPr/>
          <p:nvPr/>
        </p:nvGrpSpPr>
        <p:grpSpPr>
          <a:xfrm>
            <a:off x="515938" y="1279124"/>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26" name="文本框 25">
            <a:extLst>
              <a:ext uri="{FF2B5EF4-FFF2-40B4-BE49-F238E27FC236}">
                <a16:creationId xmlns:a16="http://schemas.microsoft.com/office/drawing/2014/main" id="{CC75C9DC-0379-444D-A125-A5148CB3E859}"/>
              </a:ext>
            </a:extLst>
          </p:cNvPr>
          <p:cNvSpPr txBox="1"/>
          <p:nvPr/>
        </p:nvSpPr>
        <p:spPr>
          <a:xfrm>
            <a:off x="515938" y="1775547"/>
            <a:ext cx="11276012" cy="4216539"/>
          </a:xfrm>
          <a:prstGeom prst="rect">
            <a:avLst/>
          </a:prstGeom>
          <a:noFill/>
        </p:spPr>
        <p:txBody>
          <a:bodyPr wrap="square" rtlCol="0">
            <a:spAutoFit/>
          </a:bodyPr>
          <a:lstStyle/>
          <a:p>
            <a:pPr marL="285750" lvl="0" indent="-285750">
              <a:lnSpc>
                <a:spcPct val="150000"/>
              </a:lnSpc>
              <a:spcBef>
                <a:spcPts val="1200"/>
              </a:spcBef>
              <a:buFont typeface="Arial" panose="020B0604020202020204" pitchFamily="34" charset="0"/>
              <a:buChar char="•"/>
              <a:defRPr/>
            </a:pPr>
            <a:r>
              <a:rPr lang="fr-FR" altLang="zh-CN" sz="24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MODIS</a:t>
            </a:r>
            <a:r>
              <a:rPr lang="zh-CN" altLang="en-US" sz="24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与</a:t>
            </a:r>
            <a:r>
              <a:rPr lang="fr-FR" altLang="zh-CN" sz="24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AVHRR</a:t>
            </a:r>
          </a:p>
          <a:p>
            <a:pPr marL="285750" lvl="0" indent="-285750">
              <a:spcBef>
                <a:spcPts val="1200"/>
              </a:spcBef>
              <a:buFont typeface="Arial" panose="020B0604020202020204" pitchFamily="34" charset="0"/>
              <a:buChar char="•"/>
              <a:defRPr/>
            </a:pPr>
            <a:r>
              <a:rPr lang="fr-FR"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MODIS </a:t>
            </a:r>
          </a:p>
          <a:p>
            <a:pPr marL="1200150" lvl="2" indent="-285750">
              <a:spcBef>
                <a:spcPts val="1200"/>
              </a:spcBef>
              <a:buFont typeface="Arial" panose="020B0604020202020204" pitchFamily="34" charset="0"/>
              <a:buChar char="•"/>
              <a:defRPr/>
            </a:pPr>
            <a:r>
              <a:rPr lang="zh-CN" altLang="en-US" sz="1600" b="0" i="0" dirty="0">
                <a:effectLst/>
                <a:latin typeface="arial" panose="020B0604020202020204" pitchFamily="34" charset="0"/>
              </a:rPr>
              <a:t>中分辨率成像光谱仪（</a:t>
            </a:r>
            <a:r>
              <a:rPr lang="en-US" altLang="zh-CN" sz="1600" b="0" i="0" dirty="0">
                <a:effectLst/>
                <a:latin typeface="arial" panose="020B0604020202020204" pitchFamily="34" charset="0"/>
              </a:rPr>
              <a:t>Moderate-resolution Imaging Spectroradiometer</a:t>
            </a:r>
            <a:r>
              <a:rPr lang="zh-CN" altLang="en-US" sz="1600" b="0" i="0" dirty="0">
                <a:effectLst/>
                <a:latin typeface="arial" panose="020B0604020202020204" pitchFamily="34" charset="0"/>
              </a:rPr>
              <a:t>）</a:t>
            </a:r>
            <a:endParaRPr lang="fr-FR" altLang="zh-CN" sz="1600" dirty="0">
              <a:latin typeface="Lato" panose="020F0502020204030203" pitchFamily="34" charset="0"/>
              <a:ea typeface="思源黑体 CN Light" panose="020B0300000000000000" pitchFamily="34" charset="-122"/>
              <a:cs typeface="Open Sans" panose="020B0606030504020204" pitchFamily="34" charset="0"/>
            </a:endParaRPr>
          </a:p>
          <a:p>
            <a:pPr marL="1200150" lvl="2" indent="-285750">
              <a:spcBef>
                <a:spcPts val="1200"/>
              </a:spcBef>
              <a:buFont typeface="Arial" panose="020B0604020202020204" pitchFamily="34" charset="0"/>
              <a:buChar char="•"/>
              <a:defRPr/>
            </a:pPr>
            <a:r>
              <a:rPr lang="zh-CN" altLang="en-US" sz="1600" b="0" i="0" dirty="0">
                <a:effectLst/>
                <a:latin typeface="arial" panose="020B0604020202020204" pitchFamily="34" charset="0"/>
              </a:rPr>
              <a:t>美国宇航局研制大型空间遥感仪器，</a:t>
            </a:r>
            <a:r>
              <a:rPr lang="zh-CN" altLang="en-US" sz="1600" b="0" i="0" dirty="0">
                <a:effectLst/>
                <a:latin typeface="Tahoma" panose="020B0604030504040204" pitchFamily="34" charset="0"/>
              </a:rPr>
              <a:t>主要搭载在</a:t>
            </a:r>
            <a:r>
              <a:rPr lang="en-US" altLang="zh-CN" sz="1600" b="0" i="0" dirty="0">
                <a:effectLst/>
                <a:latin typeface="Tahoma" panose="020B0604030504040204" pitchFamily="34" charset="0"/>
              </a:rPr>
              <a:t>Terra</a:t>
            </a:r>
            <a:r>
              <a:rPr lang="zh-CN" altLang="en-US" sz="1600" b="0" i="0" dirty="0">
                <a:effectLst/>
                <a:latin typeface="Tahoma" panose="020B0604030504040204" pitchFamily="34" charset="0"/>
              </a:rPr>
              <a:t>和</a:t>
            </a:r>
            <a:r>
              <a:rPr lang="en-US" altLang="zh-CN" sz="1600" b="0" i="0" dirty="0">
                <a:effectLst/>
                <a:latin typeface="Tahoma" panose="020B0604030504040204" pitchFamily="34" charset="0"/>
              </a:rPr>
              <a:t>Aqua</a:t>
            </a:r>
            <a:r>
              <a:rPr lang="zh-CN" altLang="en-US" sz="1600" b="0" i="0" dirty="0">
                <a:effectLst/>
                <a:latin typeface="Tahoma" panose="020B0604030504040204" pitchFamily="34" charset="0"/>
              </a:rPr>
              <a:t>卫星上</a:t>
            </a:r>
            <a:r>
              <a:rPr lang="zh-CN" altLang="en-US" sz="1600" b="0" i="0" dirty="0">
                <a:effectLst/>
                <a:latin typeface="arial" panose="020B0604020202020204" pitchFamily="34" charset="0"/>
              </a:rPr>
              <a:t>，以了解全球气候的变化情况以及人类活动对气候的影响</a:t>
            </a:r>
            <a:endParaRPr lang="en-US" altLang="zh-CN" sz="1600" b="0" i="0" dirty="0">
              <a:effectLst/>
              <a:latin typeface="arial" panose="020B0604020202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典型运用：</a:t>
            </a:r>
            <a:r>
              <a:rPr lang="zh-CN" altLang="en-US" sz="1600" dirty="0">
                <a:latin typeface="Lato" panose="020F0502020204030203" pitchFamily="34" charset="0"/>
                <a:ea typeface="思源黑体 CN Light" panose="020B0300000000000000" pitchFamily="34" charset="-122"/>
                <a:cs typeface="Open Sans" panose="020B0606030504020204" pitchFamily="34" charset="0"/>
              </a:rPr>
              <a:t>植被动态监测，地表温度反演，光学气溶胶反演，叶面积指数</a:t>
            </a:r>
            <a:endParaRPr lang="fr-FR" altLang="zh-CN" sz="1600" dirty="0">
              <a:latin typeface="Lato" panose="020F0502020204030203" pitchFamily="34" charset="0"/>
              <a:ea typeface="思源黑体 CN Light" panose="020B03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r>
              <a:rPr lang="fr-FR"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AVHRR </a:t>
            </a:r>
          </a:p>
          <a:p>
            <a:pPr marL="1200150" lvl="2" indent="-285750">
              <a:spcBef>
                <a:spcPts val="1200"/>
              </a:spcBef>
              <a:buFont typeface="Arial" panose="020B0604020202020204" pitchFamily="34" charset="0"/>
              <a:buChar char="•"/>
              <a:defRPr/>
            </a:pPr>
            <a:r>
              <a:rPr lang="zh-CN" altLang="en-US" sz="1600" b="0" i="0" dirty="0">
                <a:solidFill>
                  <a:srgbClr val="333333"/>
                </a:solidFill>
                <a:effectLst/>
                <a:latin typeface="arial" panose="020B0604020202020204" pitchFamily="34" charset="0"/>
              </a:rPr>
              <a:t>高分辨率扫描辐射计（</a:t>
            </a:r>
            <a:r>
              <a:rPr lang="en-US" altLang="zh-CN" sz="1600" b="0" i="0" dirty="0">
                <a:solidFill>
                  <a:srgbClr val="333333"/>
                </a:solidFill>
                <a:effectLst/>
                <a:latin typeface="arial" panose="020B0604020202020204" pitchFamily="34" charset="0"/>
              </a:rPr>
              <a:t> Advanced Very High Resolution Radiometer </a:t>
            </a:r>
            <a:r>
              <a:rPr lang="zh-CN" altLang="en-US" sz="1600" b="0" i="0" dirty="0">
                <a:solidFill>
                  <a:srgbClr val="333333"/>
                </a:solidFill>
                <a:effectLst/>
                <a:latin typeface="arial" panose="020B0604020202020204" pitchFamily="34" charset="0"/>
              </a:rPr>
              <a:t>）</a:t>
            </a:r>
            <a:endParaRPr lang="en-US" altLang="zh-CN" sz="1600" b="0" i="0" dirty="0">
              <a:solidFill>
                <a:srgbClr val="333333"/>
              </a:solidFill>
              <a:effectLst/>
              <a:latin typeface="arial" panose="020B0604020202020204" pitchFamily="34" charset="0"/>
            </a:endParaRPr>
          </a:p>
          <a:p>
            <a:pPr marL="1200150" lvl="2" indent="-285750">
              <a:spcBef>
                <a:spcPts val="1200"/>
              </a:spcBef>
              <a:buFont typeface="Arial" panose="020B0604020202020204" pitchFamily="34" charset="0"/>
              <a:buChar char="•"/>
              <a:defRPr/>
            </a:pPr>
            <a:r>
              <a:rPr lang="zh-CN" altLang="en-US" sz="1600" b="0" i="0" dirty="0">
                <a:solidFill>
                  <a:srgbClr val="333333"/>
                </a:solidFill>
                <a:effectLst/>
                <a:latin typeface="arial" panose="020B0604020202020204" pitchFamily="34" charset="0"/>
              </a:rPr>
              <a:t>是</a:t>
            </a:r>
            <a:r>
              <a:rPr lang="en-US" altLang="zh-CN" sz="1600" b="0" i="0" dirty="0">
                <a:solidFill>
                  <a:srgbClr val="333333"/>
                </a:solidFill>
                <a:effectLst/>
                <a:latin typeface="arial" panose="020B0604020202020204" pitchFamily="34" charset="0"/>
              </a:rPr>
              <a:t>NOAA</a:t>
            </a:r>
            <a:r>
              <a:rPr lang="zh-CN" altLang="en-US" sz="1600" b="0" i="0" dirty="0">
                <a:solidFill>
                  <a:srgbClr val="333333"/>
                </a:solidFill>
                <a:effectLst/>
                <a:latin typeface="arial" panose="020B0604020202020204" pitchFamily="34" charset="0"/>
              </a:rPr>
              <a:t>系列气象卫星上搭载的传感器，以实现大尺度区域的土地覆盖调查</a:t>
            </a:r>
            <a:endParaRPr lang="en-US" altLang="zh-CN" sz="1600" b="0" i="0" dirty="0">
              <a:solidFill>
                <a:srgbClr val="333333"/>
              </a:solidFill>
              <a:effectLst/>
              <a:latin typeface="arial" panose="020B0604020202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典型运用：</a:t>
            </a:r>
            <a:r>
              <a:rPr lang="zh-CN" altLang="en-US" sz="1600" dirty="0">
                <a:latin typeface="Lato" panose="020F0502020204030203" pitchFamily="34" charset="0"/>
                <a:ea typeface="思源黑体 CN Light" panose="020B0300000000000000" pitchFamily="34" charset="-122"/>
                <a:cs typeface="Open Sans" panose="020B0606030504020204" pitchFamily="34" charset="0"/>
              </a:rPr>
              <a:t>辐射定标，云检测，大气校正，叶面积指数</a:t>
            </a:r>
            <a:endParaRPr lang="en-US" altLang="zh-CN" sz="16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41AA0268-AED4-4EB2-959C-287A7490020E}"/>
              </a:ext>
            </a:extLst>
          </p:cNvPr>
          <p:cNvPicPr>
            <a:picLocks noChangeAspect="1"/>
          </p:cNvPicPr>
          <p:nvPr/>
        </p:nvPicPr>
        <p:blipFill>
          <a:blip r:embed="rId5"/>
          <a:stretch>
            <a:fillRect/>
          </a:stretch>
        </p:blipFill>
        <p:spPr>
          <a:xfrm>
            <a:off x="9653588" y="4252867"/>
            <a:ext cx="1766888" cy="1739219"/>
          </a:xfrm>
          <a:prstGeom prst="rect">
            <a:avLst/>
          </a:prstGeom>
        </p:spPr>
      </p:pic>
      <p:pic>
        <p:nvPicPr>
          <p:cNvPr id="7" name="图片 6">
            <a:extLst>
              <a:ext uri="{FF2B5EF4-FFF2-40B4-BE49-F238E27FC236}">
                <a16:creationId xmlns:a16="http://schemas.microsoft.com/office/drawing/2014/main" id="{EBDCFC1E-14B4-447D-A863-0ED133C23ACF}"/>
              </a:ext>
            </a:extLst>
          </p:cNvPr>
          <p:cNvPicPr>
            <a:picLocks noChangeAspect="1"/>
          </p:cNvPicPr>
          <p:nvPr/>
        </p:nvPicPr>
        <p:blipFill>
          <a:blip r:embed="rId6"/>
          <a:stretch>
            <a:fillRect/>
          </a:stretch>
        </p:blipFill>
        <p:spPr>
          <a:xfrm>
            <a:off x="9496426" y="1574870"/>
            <a:ext cx="1924050" cy="1609205"/>
          </a:xfrm>
          <a:prstGeom prst="rect">
            <a:avLst/>
          </a:prstGeom>
        </p:spPr>
      </p:pic>
    </p:spTree>
    <p:extLst>
      <p:ext uri="{BB962C8B-B14F-4D97-AF65-F5344CB8AC3E}">
        <p14:creationId xmlns:p14="http://schemas.microsoft.com/office/powerpoint/2010/main" val="44117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19" name="文本框 18">
            <a:extLst>
              <a:ext uri="{FF2B5EF4-FFF2-40B4-BE49-F238E27FC236}">
                <a16:creationId xmlns:a16="http://schemas.microsoft.com/office/drawing/2014/main" id="{0F501BFE-44B9-45AC-914F-F1A9F193FA6D}"/>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数据集来源</a:t>
            </a:r>
          </a:p>
        </p:txBody>
      </p:sp>
      <p:sp>
        <p:nvSpPr>
          <p:cNvPr id="21" name="矩形 20">
            <a:extLst>
              <a:ext uri="{FF2B5EF4-FFF2-40B4-BE49-F238E27FC236}">
                <a16:creationId xmlns:a16="http://schemas.microsoft.com/office/drawing/2014/main" id="{087C9469-7F3A-4230-839C-741BD9E9C1F4}"/>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608535" y="1267549"/>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5" name="图片 24">
            <a:extLst>
              <a:ext uri="{FF2B5EF4-FFF2-40B4-BE49-F238E27FC236}">
                <a16:creationId xmlns:a16="http://schemas.microsoft.com/office/drawing/2014/main" id="{1346F631-CD2F-493F-AAEF-6B27F9629DA0}"/>
              </a:ext>
            </a:extLst>
          </p:cNvPr>
          <p:cNvPicPr>
            <a:picLocks noChangeAspect="1"/>
          </p:cNvPicPr>
          <p:nvPr/>
        </p:nvPicPr>
        <p:blipFill>
          <a:blip r:embed="rId4">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sp>
        <p:nvSpPr>
          <p:cNvPr id="26" name="文本框 25">
            <a:extLst>
              <a:ext uri="{FF2B5EF4-FFF2-40B4-BE49-F238E27FC236}">
                <a16:creationId xmlns:a16="http://schemas.microsoft.com/office/drawing/2014/main" id="{CC75C9DC-0379-444D-A125-A5148CB3E859}"/>
              </a:ext>
            </a:extLst>
          </p:cNvPr>
          <p:cNvSpPr txBox="1"/>
          <p:nvPr/>
        </p:nvSpPr>
        <p:spPr>
          <a:xfrm>
            <a:off x="515937" y="1808163"/>
            <a:ext cx="5181600" cy="4308872"/>
          </a:xfrm>
          <a:prstGeom prst="rect">
            <a:avLst/>
          </a:prstGeom>
          <a:noFill/>
        </p:spPr>
        <p:txBody>
          <a:bodyPr wrap="square" rtlCol="0">
            <a:spAutoFit/>
          </a:bodyPr>
          <a:lstStyle/>
          <a:p>
            <a:pPr marL="285750" lvl="0" indent="-285750">
              <a:spcBef>
                <a:spcPts val="1200"/>
              </a:spcBef>
              <a:buFont typeface="Arial" panose="020B0604020202020204" pitchFamily="34" charset="0"/>
              <a:buChar char="•"/>
              <a:defRPr/>
            </a:pP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1981-2015</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年间月平均</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LAI</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叶面积指数热力图绘制</a:t>
            </a:r>
            <a:endPar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r>
              <a:rPr lang="en-US" altLang="zh-CN" sz="1600" b="0" i="0" dirty="0">
                <a:effectLst/>
                <a:latin typeface="arial" panose="020B0604020202020204" pitchFamily="34" charset="0"/>
              </a:rPr>
              <a:t>ORNL DAAC</a:t>
            </a:r>
            <a:r>
              <a:rPr lang="zh-CN" altLang="en-US" sz="1600" b="0" i="0" dirty="0">
                <a:effectLst/>
                <a:latin typeface="arial" panose="020B0604020202020204" pitchFamily="34" charset="0"/>
              </a:rPr>
              <a:t>网站上的</a:t>
            </a:r>
            <a:r>
              <a:rPr lang="en-US" altLang="zh-CN" sz="1600" b="0" i="0" dirty="0">
                <a:effectLst/>
                <a:latin typeface="arial" panose="020B0604020202020204" pitchFamily="34" charset="0"/>
              </a:rPr>
              <a:t>Global Monthly Mean Leaf Area Index Climatology, 1981-2015</a:t>
            </a:r>
            <a:r>
              <a:rPr lang="zh-CN" altLang="en-US" sz="1600" b="0" i="0" dirty="0">
                <a:effectLst/>
                <a:latin typeface="arial" panose="020B0604020202020204" pitchFamily="34" charset="0"/>
              </a:rPr>
              <a:t>数据集，数据来源于高级超高分辨率辐射计</a:t>
            </a:r>
            <a:r>
              <a:rPr lang="en-US" altLang="zh-CN" sz="1600" b="0" i="0" dirty="0">
                <a:effectLst/>
                <a:latin typeface="arial" panose="020B0604020202020204" pitchFamily="34" charset="0"/>
              </a:rPr>
              <a:t>(AVHRR)</a:t>
            </a:r>
            <a:r>
              <a:rPr lang="zh-CN" altLang="en-US" sz="1600" b="0" i="0" dirty="0">
                <a:effectLst/>
                <a:latin typeface="arial" panose="020B0604020202020204" pitchFamily="34" charset="0"/>
              </a:rPr>
              <a:t>全球清单建模和制图研究</a:t>
            </a:r>
            <a:r>
              <a:rPr lang="en-US" altLang="zh-CN" sz="1600" b="0" i="0" dirty="0">
                <a:effectLst/>
                <a:latin typeface="arial" panose="020B0604020202020204" pitchFamily="34" charset="0"/>
              </a:rPr>
              <a:t>(GIMMS)LAI3g</a:t>
            </a:r>
            <a:r>
              <a:rPr lang="zh-CN" altLang="en-US" sz="1600" b="0" i="0" dirty="0">
                <a:effectLst/>
                <a:latin typeface="arial" panose="020B0604020202020204" pitchFamily="34" charset="0"/>
              </a:rPr>
              <a:t>数据集第</a:t>
            </a:r>
            <a:r>
              <a:rPr lang="en-US" altLang="zh-CN" sz="1600" b="0" i="0" dirty="0">
                <a:effectLst/>
                <a:latin typeface="arial" panose="020B0604020202020204" pitchFamily="34" charset="0"/>
              </a:rPr>
              <a:t>2</a:t>
            </a:r>
            <a:r>
              <a:rPr lang="zh-CN" altLang="en-US" sz="1600" b="0" i="0" dirty="0">
                <a:effectLst/>
                <a:latin typeface="arial" panose="020B0604020202020204" pitchFamily="34" charset="0"/>
              </a:rPr>
              <a:t>版</a:t>
            </a:r>
            <a:endParaRPr lang="en-US" altLang="zh-CN" sz="1600" dirty="0">
              <a:latin typeface="arial" panose="020B0604020202020204" pitchFamily="34" charset="0"/>
              <a:ea typeface="思源黑体 CN Light" panose="020B03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endParaRPr lang="fr-FR" altLang="zh-CN" sz="1600" dirty="0">
              <a:latin typeface="Lato" panose="020F0502020204030203" pitchFamily="34" charset="0"/>
              <a:ea typeface="思源黑体 CN Light" panose="020B03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endParaRPr lang="fr-FR" altLang="zh-CN" sz="1600" dirty="0">
              <a:latin typeface="Lato" panose="020F0502020204030203" pitchFamily="34" charset="0"/>
              <a:ea typeface="思源黑体 CN Light" panose="020B03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金砖五国</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1982-2011</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30</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年间的</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LAI</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叶面积指数变化分析</a:t>
            </a:r>
            <a:endParaRPr lang="fr-FR"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endParaRPr>
          </a:p>
          <a:p>
            <a:pPr marL="285750" lvl="0" indent="-285750">
              <a:spcBef>
                <a:spcPts val="1200"/>
              </a:spcBef>
              <a:buFont typeface="Arial" panose="020B0604020202020204" pitchFamily="34" charset="0"/>
              <a:buChar char="•"/>
              <a:defRPr/>
            </a:pPr>
            <a:r>
              <a:rPr lang="zh-CN" altLang="en-US" sz="1600" b="0" i="0" dirty="0">
                <a:solidFill>
                  <a:srgbClr val="333333"/>
                </a:solidFill>
                <a:effectLst/>
                <a:latin typeface="arial" panose="020B0604020202020204" pitchFamily="34" charset="0"/>
              </a:rPr>
              <a:t>国家科技基础条件平台</a:t>
            </a:r>
            <a:r>
              <a:rPr lang="en-US" altLang="zh-CN" sz="1600" b="0" i="0" dirty="0">
                <a:solidFill>
                  <a:srgbClr val="333333"/>
                </a:solidFill>
                <a:effectLst/>
                <a:latin typeface="arial" panose="020B0604020202020204" pitchFamily="34" charset="0"/>
              </a:rPr>
              <a:t>—</a:t>
            </a:r>
            <a:r>
              <a:rPr lang="zh-CN" altLang="en-US" sz="1600" b="0" i="0" dirty="0">
                <a:solidFill>
                  <a:srgbClr val="333333"/>
                </a:solidFill>
                <a:effectLst/>
                <a:latin typeface="arial" panose="020B0604020202020204" pitchFamily="34" charset="0"/>
              </a:rPr>
              <a:t>国家地球系统科学数据中心的数据资源，为原始数据，由</a:t>
            </a:r>
            <a:r>
              <a:rPr lang="en-US" altLang="zh-CN" sz="1600" b="0" i="0" dirty="0">
                <a:solidFill>
                  <a:srgbClr val="333333"/>
                </a:solidFill>
                <a:effectLst/>
                <a:latin typeface="arial" panose="020B0604020202020204" pitchFamily="34" charset="0"/>
              </a:rPr>
              <a:t>AVHRR LAI (1981–2000) </a:t>
            </a:r>
            <a:r>
              <a:rPr lang="zh-CN" altLang="en-US" sz="1600" b="0" i="0" dirty="0">
                <a:solidFill>
                  <a:srgbClr val="333333"/>
                </a:solidFill>
                <a:effectLst/>
                <a:latin typeface="arial" panose="020B0604020202020204" pitchFamily="34" charset="0"/>
              </a:rPr>
              <a:t>和</a:t>
            </a:r>
            <a:r>
              <a:rPr lang="en-US" altLang="zh-CN" sz="1600" b="0" i="0" dirty="0">
                <a:solidFill>
                  <a:srgbClr val="333333"/>
                </a:solidFill>
                <a:effectLst/>
                <a:latin typeface="arial" panose="020B0604020202020204" pitchFamily="34" charset="0"/>
              </a:rPr>
              <a:t>MODIS LAI (2000–2011)</a:t>
            </a:r>
            <a:r>
              <a:rPr lang="zh-CN" altLang="en-US" sz="1600" b="0" i="0" dirty="0">
                <a:solidFill>
                  <a:srgbClr val="333333"/>
                </a:solidFill>
                <a:effectLst/>
                <a:latin typeface="arial" panose="020B0604020202020204" pitchFamily="34" charset="0"/>
              </a:rPr>
              <a:t>两部分组成</a:t>
            </a:r>
            <a:endParaRPr lang="en-US" altLang="zh-CN" sz="1600" b="0" i="0" dirty="0">
              <a:solidFill>
                <a:srgbClr val="333333"/>
              </a:solidFill>
              <a:effectLst/>
              <a:latin typeface="arial" panose="020B0604020202020204" pitchFamily="34" charset="0"/>
            </a:endParaRPr>
          </a:p>
        </p:txBody>
      </p:sp>
      <p:sp>
        <p:nvSpPr>
          <p:cNvPr id="2" name="矩形 1">
            <a:extLst>
              <a:ext uri="{FF2B5EF4-FFF2-40B4-BE49-F238E27FC236}">
                <a16:creationId xmlns:a16="http://schemas.microsoft.com/office/drawing/2014/main" id="{12127C02-76E2-4045-875D-06A220389CC2}"/>
              </a:ext>
            </a:extLst>
          </p:cNvPr>
          <p:cNvSpPr/>
          <p:nvPr/>
        </p:nvSpPr>
        <p:spPr>
          <a:xfrm>
            <a:off x="6096000" y="2100021"/>
            <a:ext cx="5580063" cy="3634823"/>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8456038E-89A5-4481-92BC-4EF3D7D5A73B}"/>
              </a:ext>
            </a:extLst>
          </p:cNvPr>
          <p:cNvSpPr/>
          <p:nvPr/>
        </p:nvSpPr>
        <p:spPr>
          <a:xfrm flipH="1">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4C62EE6B-2C63-4D6A-925A-7EA57D91C1B0}"/>
              </a:ext>
            </a:extLst>
          </p:cNvPr>
          <p:cNvPicPr>
            <a:picLocks noChangeAspect="1"/>
          </p:cNvPicPr>
          <p:nvPr/>
        </p:nvPicPr>
        <p:blipFill>
          <a:blip r:embed="rId5"/>
          <a:stretch>
            <a:fillRect/>
          </a:stretch>
        </p:blipFill>
        <p:spPr>
          <a:xfrm>
            <a:off x="6369335" y="2203636"/>
            <a:ext cx="5077912" cy="3427591"/>
          </a:xfrm>
          <a:prstGeom prst="rect">
            <a:avLst/>
          </a:prstGeom>
        </p:spPr>
      </p:pic>
    </p:spTree>
    <p:extLst>
      <p:ext uri="{BB962C8B-B14F-4D97-AF65-F5344CB8AC3E}">
        <p14:creationId xmlns:p14="http://schemas.microsoft.com/office/powerpoint/2010/main" val="3875267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19" name="文本框 18">
            <a:extLst>
              <a:ext uri="{FF2B5EF4-FFF2-40B4-BE49-F238E27FC236}">
                <a16:creationId xmlns:a16="http://schemas.microsoft.com/office/drawing/2014/main" id="{0F501BFE-44B9-45AC-914F-F1A9F193FA6D}"/>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数据集格式</a:t>
            </a:r>
          </a:p>
        </p:txBody>
      </p:sp>
      <p:grpSp>
        <p:nvGrpSpPr>
          <p:cNvPr id="20" name="组合 19">
            <a:extLst>
              <a:ext uri="{FF2B5EF4-FFF2-40B4-BE49-F238E27FC236}">
                <a16:creationId xmlns:a16="http://schemas.microsoft.com/office/drawing/2014/main" id="{2406BCBD-6D59-4F8F-90C2-FF8F6EE4C202}"/>
              </a:ext>
            </a:extLst>
          </p:cNvPr>
          <p:cNvGrpSpPr/>
          <p:nvPr/>
        </p:nvGrpSpPr>
        <p:grpSpPr>
          <a:xfrm>
            <a:off x="515938" y="1279124"/>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26" name="文本框 25">
            <a:extLst>
              <a:ext uri="{FF2B5EF4-FFF2-40B4-BE49-F238E27FC236}">
                <a16:creationId xmlns:a16="http://schemas.microsoft.com/office/drawing/2014/main" id="{CC75C9DC-0379-444D-A125-A5148CB3E859}"/>
              </a:ext>
            </a:extLst>
          </p:cNvPr>
          <p:cNvSpPr txBox="1"/>
          <p:nvPr/>
        </p:nvSpPr>
        <p:spPr>
          <a:xfrm>
            <a:off x="515938" y="1775547"/>
            <a:ext cx="11276012" cy="4124206"/>
          </a:xfrm>
          <a:prstGeom prst="rect">
            <a:avLst/>
          </a:prstGeom>
          <a:noFill/>
        </p:spPr>
        <p:txBody>
          <a:bodyPr wrap="square" rtlCol="0">
            <a:spAutoFit/>
          </a:bodyPr>
          <a:lstStyle/>
          <a:p>
            <a:pPr marL="285750" lvl="0" indent="-285750">
              <a:spcBef>
                <a:spcPts val="1200"/>
              </a:spcBef>
              <a:buFont typeface="Arial" panose="020B0604020202020204" pitchFamily="34" charset="0"/>
              <a:buChar char="•"/>
              <a:defRPr/>
            </a:pP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1981-2015</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年间月平均</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LAI</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叶面积指数热力图绘制</a:t>
            </a:r>
            <a:endPar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rPr>
              <a:t>格式：</a:t>
            </a:r>
            <a:r>
              <a:rPr lang="en-US" altLang="zh-CN" sz="1600" dirty="0" err="1">
                <a:latin typeface="arial" panose="020B0604020202020204" pitchFamily="34" charset="0"/>
              </a:rPr>
              <a:t>NetCDF</a:t>
            </a:r>
            <a:endParaRPr lang="en-US" altLang="zh-CN" sz="1600" dirty="0">
              <a:latin typeface="arial" panose="020B0604020202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地图分辨率：</a:t>
            </a:r>
            <a:r>
              <a:rPr lang="en-US" altLang="zh-CN" sz="1600" b="0" i="0" dirty="0">
                <a:solidFill>
                  <a:srgbClr val="323232"/>
                </a:solidFill>
                <a:effectLst/>
                <a:latin typeface="arial" panose="020B0604020202020204" pitchFamily="34" charset="0"/>
              </a:rPr>
              <a:t>0.25 x 0.25-degree </a:t>
            </a: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数据大小：</a:t>
            </a:r>
            <a:r>
              <a:rPr lang="en-US" altLang="zh-CN" sz="1600" dirty="0">
                <a:latin typeface="Lato" panose="020F0502020204030203" pitchFamily="34" charset="0"/>
                <a:ea typeface="思源黑体 CN Light" panose="020B0300000000000000" pitchFamily="34" charset="-122"/>
                <a:cs typeface="Open Sans" panose="020B0606030504020204" pitchFamily="34" charset="0"/>
              </a:rPr>
              <a:t>6.4MB</a:t>
            </a:r>
          </a:p>
          <a:p>
            <a:pPr marL="1200150" lvl="2" indent="-285750">
              <a:spcBef>
                <a:spcPts val="1200"/>
              </a:spcBef>
              <a:buFont typeface="Arial" panose="020B0604020202020204" pitchFamily="34" charset="0"/>
              <a:buChar char="•"/>
              <a:defRPr/>
            </a:pPr>
            <a:endPar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endParaRPr>
          </a:p>
          <a:p>
            <a:pPr marL="285750" indent="-285750">
              <a:spcBef>
                <a:spcPts val="1200"/>
              </a:spcBef>
              <a:buFont typeface="Arial" panose="020B0604020202020204" pitchFamily="34" charset="0"/>
              <a:buChar char="•"/>
              <a:defRPr/>
            </a:pP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金砖五国</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1982-2011</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30</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年间的</a:t>
            </a:r>
            <a:r>
              <a:rPr lang="en-US"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LAI</a:t>
            </a:r>
            <a:r>
              <a:rPr lang="zh-CN" altLang="en-US"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叶面积指数变化分析</a:t>
            </a:r>
            <a:r>
              <a:rPr lang="fr-FR" altLang="zh-CN" sz="20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 </a:t>
            </a: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rPr>
              <a:t>格式：</a:t>
            </a:r>
            <a:r>
              <a:rPr lang="en-US" altLang="zh-CN" sz="1600" dirty="0" err="1">
                <a:latin typeface="arial" panose="020B0604020202020204" pitchFamily="34" charset="0"/>
              </a:rPr>
              <a:t>Geotiff</a:t>
            </a:r>
            <a:endParaRPr lang="en-US" altLang="zh-CN" sz="1600" dirty="0">
              <a:latin typeface="arial" panose="020B0604020202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地图分辨率：</a:t>
            </a:r>
            <a:r>
              <a:rPr lang="en-US" altLang="zh-CN" sz="1600" b="0" i="0" dirty="0">
                <a:solidFill>
                  <a:srgbClr val="444444"/>
                </a:solidFill>
                <a:effectLst/>
                <a:latin typeface="Raleway"/>
              </a:rPr>
              <a:t>500 m</a:t>
            </a:r>
          </a:p>
          <a:p>
            <a:pPr marL="1200150" lvl="2" indent="-285750">
              <a:spcBef>
                <a:spcPts val="1200"/>
              </a:spcBef>
              <a:buFont typeface="Arial" panose="020B0604020202020204" pitchFamily="34" charset="0"/>
              <a:buChar char="•"/>
              <a:defRPr/>
            </a:pPr>
            <a:r>
              <a:rPr lang="zh-CN" altLang="en-US" sz="1600" b="1" dirty="0">
                <a:solidFill>
                  <a:srgbClr val="323232"/>
                </a:solidFill>
                <a:latin typeface="arial" panose="020B0604020202020204" pitchFamily="34" charset="0"/>
                <a:ea typeface="思源黑体 CN Light" panose="020B0300000000000000" pitchFamily="34" charset="-122"/>
                <a:cs typeface="Open Sans" panose="020B0606030504020204" pitchFamily="34" charset="0"/>
              </a:rPr>
              <a:t>时间分辨率：</a:t>
            </a:r>
            <a:r>
              <a:rPr lang="en-US" altLang="zh-CN" sz="1600" dirty="0">
                <a:solidFill>
                  <a:srgbClr val="323232"/>
                </a:solidFill>
                <a:latin typeface="arial" panose="020B0604020202020204" pitchFamily="34" charset="0"/>
                <a:ea typeface="思源黑体 CN Light" panose="020B0300000000000000" pitchFamily="34" charset="-122"/>
                <a:cs typeface="Open Sans" panose="020B0606030504020204" pitchFamily="34" charset="0"/>
              </a:rPr>
              <a:t>15</a:t>
            </a:r>
            <a:r>
              <a:rPr lang="zh-CN" altLang="en-US" sz="1600" dirty="0">
                <a:solidFill>
                  <a:srgbClr val="323232"/>
                </a:solidFill>
                <a:latin typeface="arial" panose="020B0604020202020204" pitchFamily="34" charset="0"/>
                <a:ea typeface="思源黑体 CN Light" panose="020B0300000000000000" pitchFamily="34" charset="-122"/>
                <a:cs typeface="Open Sans" panose="020B0606030504020204" pitchFamily="34" charset="0"/>
              </a:rPr>
              <a:t>天</a:t>
            </a:r>
            <a:endParaRPr lang="en-US" altLang="zh-CN" sz="1600" b="1" dirty="0">
              <a:latin typeface="Lato" panose="020F0502020204030203" pitchFamily="34" charset="0"/>
              <a:ea typeface="思源黑体 CN Light" panose="020B0300000000000000" pitchFamily="34" charset="-122"/>
              <a:cs typeface="Open Sans" panose="020B0606030504020204" pitchFamily="34" charset="0"/>
            </a:endParaRPr>
          </a:p>
          <a:p>
            <a:pPr marL="1200150" lvl="2" indent="-285750">
              <a:spcBef>
                <a:spcPts val="1200"/>
              </a:spcBef>
              <a:buFont typeface="Arial" panose="020B0604020202020204" pitchFamily="34" charset="0"/>
              <a:buChar char="•"/>
              <a:defRPr/>
            </a:pPr>
            <a:r>
              <a:rPr lang="zh-CN" altLang="en-US" sz="1600" b="1" dirty="0">
                <a:latin typeface="Lato" panose="020F0502020204030203" pitchFamily="34" charset="0"/>
                <a:ea typeface="思源黑体 CN Light" panose="020B0300000000000000" pitchFamily="34" charset="-122"/>
                <a:cs typeface="Open Sans" panose="020B0606030504020204" pitchFamily="34" charset="0"/>
              </a:rPr>
              <a:t>数据大小：</a:t>
            </a:r>
            <a:r>
              <a:rPr lang="en-US" altLang="zh-CN" sz="1600" dirty="0">
                <a:latin typeface="Lato" panose="020F0502020204030203" pitchFamily="34" charset="0"/>
                <a:ea typeface="思源黑体 CN Light" panose="020B0300000000000000" pitchFamily="34" charset="-122"/>
                <a:cs typeface="Open Sans" panose="020B0606030504020204" pitchFamily="34" charset="0"/>
              </a:rPr>
              <a:t>9.45 GB</a:t>
            </a:r>
          </a:p>
        </p:txBody>
      </p:sp>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8B6E4C42-2CAD-4655-938C-B6EE986313D9}"/>
              </a:ext>
            </a:extLst>
          </p:cNvPr>
          <p:cNvPicPr>
            <a:picLocks noChangeAspect="1"/>
          </p:cNvPicPr>
          <p:nvPr/>
        </p:nvPicPr>
        <p:blipFill>
          <a:blip r:embed="rId5"/>
          <a:stretch>
            <a:fillRect/>
          </a:stretch>
        </p:blipFill>
        <p:spPr>
          <a:xfrm>
            <a:off x="7996343" y="2715572"/>
            <a:ext cx="3795607" cy="1619542"/>
          </a:xfrm>
          <a:prstGeom prst="rect">
            <a:avLst/>
          </a:prstGeom>
        </p:spPr>
      </p:pic>
    </p:spTree>
    <p:extLst>
      <p:ext uri="{BB962C8B-B14F-4D97-AF65-F5344CB8AC3E}">
        <p14:creationId xmlns:p14="http://schemas.microsoft.com/office/powerpoint/2010/main" val="179828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B0229E-CAAC-4A10-AC8B-9346CE7B3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5F6D13B0-7666-4792-BA9F-2F94E2854A6B}"/>
              </a:ext>
            </a:extLst>
          </p:cNvPr>
          <p:cNvSpPr txBox="1"/>
          <p:nvPr/>
        </p:nvSpPr>
        <p:spPr>
          <a:xfrm>
            <a:off x="515938" y="2022066"/>
            <a:ext cx="5181600" cy="2062103"/>
          </a:xfrm>
          <a:prstGeom prst="rect">
            <a:avLst/>
          </a:prstGeom>
          <a:noFill/>
        </p:spPr>
        <p:txBody>
          <a:bodyPr wrap="square" rtlCol="0">
            <a:spAutoFit/>
          </a:bodyPr>
          <a:lstStyle/>
          <a:p>
            <a:r>
              <a:rPr lang="en-US" altLang="zh-CN" sz="8800" dirty="0">
                <a:gradFill>
                  <a:gsLst>
                    <a:gs pos="0">
                      <a:srgbClr val="7AC0B5"/>
                    </a:gs>
                    <a:gs pos="100000">
                      <a:srgbClr val="4AA898"/>
                    </a:gs>
                  </a:gsLst>
                  <a:lin ang="2700000" scaled="0"/>
                </a:gradFill>
                <a:latin typeface="Akrobat Black" panose="00000A00000000000000" pitchFamily="50" charset="0"/>
              </a:rPr>
              <a:t>02</a:t>
            </a:r>
          </a:p>
          <a:p>
            <a:r>
              <a:rPr lang="zh-CN" altLang="en-US" sz="4000" dirty="0">
                <a:solidFill>
                  <a:srgbClr val="06383C"/>
                </a:solidFill>
                <a:latin typeface="Arial Black" panose="020B0A04020102020204" pitchFamily="34" charset="0"/>
              </a:rPr>
              <a:t>热力图</a:t>
            </a:r>
          </a:p>
        </p:txBody>
      </p:sp>
      <p:sp>
        <p:nvSpPr>
          <p:cNvPr id="14" name="任意多边形: 形状 13">
            <a:extLst>
              <a:ext uri="{FF2B5EF4-FFF2-40B4-BE49-F238E27FC236}">
                <a16:creationId xmlns:a16="http://schemas.microsoft.com/office/drawing/2014/main" id="{452C2DB4-8CB0-44E5-9F02-F95C44E88CF3}"/>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文本框 38">
            <a:extLst>
              <a:ext uri="{FF2B5EF4-FFF2-40B4-BE49-F238E27FC236}">
                <a16:creationId xmlns:a16="http://schemas.microsoft.com/office/drawing/2014/main" id="{B5A5EE6E-0876-459D-8FDF-74F16EE3145D}"/>
              </a:ext>
            </a:extLst>
          </p:cNvPr>
          <p:cNvSpPr txBox="1"/>
          <p:nvPr/>
        </p:nvSpPr>
        <p:spPr>
          <a:xfrm>
            <a:off x="515938" y="4392412"/>
            <a:ext cx="5580062" cy="825867"/>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1981-2015</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年间月平均</a:t>
            </a:r>
            <a:r>
              <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LAI</a:t>
            </a:r>
            <a:r>
              <a:rPr kumimoji="0" lang="zh-CN" altLang="en-US"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叶面积指数热力图绘制</a:t>
            </a:r>
          </a:p>
          <a:p>
            <a:pPr marL="0" marR="0" lvl="0" indent="0" defTabSz="914400" rtl="0" eaLnBrk="1" fontAlgn="auto" latinLnBrk="0" hangingPunct="1">
              <a:lnSpc>
                <a:spcPct val="100000"/>
              </a:lnSpc>
              <a:spcBef>
                <a:spcPts val="1400"/>
              </a:spcBef>
              <a:spcAft>
                <a:spcPts val="0"/>
              </a:spcAft>
              <a:buClrTx/>
              <a:buSzTx/>
              <a:buFontTx/>
              <a:buNone/>
              <a:tabLst/>
              <a:defRPr/>
            </a:pPr>
            <a:endParaRPr kumimoji="0" lang="en-US" altLang="zh-CN"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
        <p:nvSpPr>
          <p:cNvPr id="8" name="任意多边形: 形状 7">
            <a:extLst>
              <a:ext uri="{FF2B5EF4-FFF2-40B4-BE49-F238E27FC236}">
                <a16:creationId xmlns:a16="http://schemas.microsoft.com/office/drawing/2014/main" id="{DAC9BE93-5DBB-436E-8F3C-B7D90A37E572}"/>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形 14">
            <a:extLst>
              <a:ext uri="{FF2B5EF4-FFF2-40B4-BE49-F238E27FC236}">
                <a16:creationId xmlns:a16="http://schemas.microsoft.com/office/drawing/2014/main" id="{0EBF4AF5-FC39-497B-B287-35858130E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8CCF66B6-D5EF-447C-8A5F-0DE324699398}"/>
              </a:ext>
            </a:extLst>
          </p:cNvPr>
          <p:cNvSpPr/>
          <p:nvPr/>
        </p:nvSpPr>
        <p:spPr>
          <a:xfrm>
            <a:off x="672607" y="4184786"/>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7" name="组合 16">
            <a:extLst>
              <a:ext uri="{FF2B5EF4-FFF2-40B4-BE49-F238E27FC236}">
                <a16:creationId xmlns:a16="http://schemas.microsoft.com/office/drawing/2014/main" id="{91749FEC-3B26-4608-B0A9-C4284D1272CE}"/>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823AF7D9-16F3-4582-849A-3C25ABF17B26}"/>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55E46488-5232-4715-A600-E3DE3095406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67421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8B605BC9-75A9-469E-B284-7E4780ACB297}"/>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sp>
        <p:nvSpPr>
          <p:cNvPr id="46" name="图形 44">
            <a:extLst>
              <a:ext uri="{FF2B5EF4-FFF2-40B4-BE49-F238E27FC236}">
                <a16:creationId xmlns:a16="http://schemas.microsoft.com/office/drawing/2014/main" id="{57CD99B4-82B6-4D4E-90E9-47C31FBA36A2}"/>
              </a:ext>
            </a:extLst>
          </p:cNvPr>
          <p:cNvSpPr/>
          <p:nvPr/>
        </p:nvSpPr>
        <p:spPr>
          <a:xfrm rot="12910737">
            <a:off x="7972352" y="666581"/>
            <a:ext cx="6991455" cy="8730021"/>
          </a:xfrm>
          <a:custGeom>
            <a:avLst/>
            <a:gdLst>
              <a:gd name="connsiteX0" fmla="*/ 4903781 w 6991455"/>
              <a:gd name="connsiteY0" fmla="*/ 39886 h 8730021"/>
              <a:gd name="connsiteX1" fmla="*/ 3121480 w 6991455"/>
              <a:gd name="connsiteY1" fmla="*/ 972320 h 8730021"/>
              <a:gd name="connsiteX2" fmla="*/ 3120056 w 6991455"/>
              <a:gd name="connsiteY2" fmla="*/ 972320 h 8730021"/>
              <a:gd name="connsiteX3" fmla="*/ 2843885 w 6991455"/>
              <a:gd name="connsiteY3" fmla="*/ 1476261 h 8730021"/>
              <a:gd name="connsiteX4" fmla="*/ 1781907 w 6991455"/>
              <a:gd name="connsiteY4" fmla="*/ 2377376 h 8730021"/>
              <a:gd name="connsiteX5" fmla="*/ 1760553 w 6991455"/>
              <a:gd name="connsiteY5" fmla="*/ 2384494 h 8730021"/>
              <a:gd name="connsiteX6" fmla="*/ 1517124 w 6991455"/>
              <a:gd name="connsiteY6" fmla="*/ 2447130 h 8730021"/>
              <a:gd name="connsiteX7" fmla="*/ 745553 w 6991455"/>
              <a:gd name="connsiteY7" fmla="*/ 3183112 h 8730021"/>
              <a:gd name="connsiteX8" fmla="*/ 755518 w 6991455"/>
              <a:gd name="connsiteY8" fmla="*/ 3661429 h 8730021"/>
              <a:gd name="connsiteX9" fmla="*/ 765483 w 6991455"/>
              <a:gd name="connsiteY9" fmla="*/ 3701289 h 8730021"/>
              <a:gd name="connsiteX10" fmla="*/ 785413 w 6991455"/>
              <a:gd name="connsiteY10" fmla="*/ 3803786 h 8730021"/>
              <a:gd name="connsiteX11" fmla="*/ 321331 w 6991455"/>
              <a:gd name="connsiteY11" fmla="*/ 5523449 h 8730021"/>
              <a:gd name="connsiteX12" fmla="*/ 321331 w 6991455"/>
              <a:gd name="connsiteY12" fmla="*/ 5526296 h 8730021"/>
              <a:gd name="connsiteX13" fmla="*/ 25230 w 6991455"/>
              <a:gd name="connsiteY13" fmla="*/ 6028814 h 8730021"/>
              <a:gd name="connsiteX14" fmla="*/ 751247 w 6991455"/>
              <a:gd name="connsiteY14" fmla="*/ 7191864 h 8730021"/>
              <a:gd name="connsiteX15" fmla="*/ 1306437 w 6991455"/>
              <a:gd name="connsiteY15" fmla="*/ 7335644 h 8730021"/>
              <a:gd name="connsiteX16" fmla="*/ 2263071 w 6991455"/>
              <a:gd name="connsiteY16" fmla="*/ 7913611 h 8730021"/>
              <a:gd name="connsiteX17" fmla="*/ 2667363 w 6991455"/>
              <a:gd name="connsiteY17" fmla="*/ 8360609 h 8730021"/>
              <a:gd name="connsiteX18" fmla="*/ 2668787 w 6991455"/>
              <a:gd name="connsiteY18" fmla="*/ 8360609 h 8730021"/>
              <a:gd name="connsiteX19" fmla="*/ 3211164 w 6991455"/>
              <a:gd name="connsiteY19" fmla="*/ 8705111 h 8730021"/>
              <a:gd name="connsiteX20" fmla="*/ 4311578 w 6991455"/>
              <a:gd name="connsiteY20" fmla="*/ 8161310 h 8730021"/>
              <a:gd name="connsiteX21" fmla="*/ 4441123 w 6991455"/>
              <a:gd name="connsiteY21" fmla="*/ 7903646 h 8730021"/>
              <a:gd name="connsiteX22" fmla="*/ 4584903 w 6991455"/>
              <a:gd name="connsiteY22" fmla="*/ 7653098 h 8730021"/>
              <a:gd name="connsiteX23" fmla="*/ 5369286 w 6991455"/>
              <a:gd name="connsiteY23" fmla="*/ 6897187 h 8730021"/>
              <a:gd name="connsiteX24" fmla="*/ 5618409 w 6991455"/>
              <a:gd name="connsiteY24" fmla="*/ 6766219 h 8730021"/>
              <a:gd name="connsiteX25" fmla="*/ 6103844 w 6991455"/>
              <a:gd name="connsiteY25" fmla="*/ 6554108 h 8730021"/>
              <a:gd name="connsiteX26" fmla="*/ 6956558 w 6991455"/>
              <a:gd name="connsiteY26" fmla="*/ 5588933 h 8730021"/>
              <a:gd name="connsiteX27" fmla="*/ 6802813 w 6991455"/>
              <a:gd name="connsiteY27" fmla="*/ 4596710 h 8730021"/>
              <a:gd name="connsiteX28" fmla="*/ 6697470 w 6991455"/>
              <a:gd name="connsiteY28" fmla="*/ 4400258 h 8730021"/>
              <a:gd name="connsiteX29" fmla="*/ 6364356 w 6991455"/>
              <a:gd name="connsiteY29" fmla="*/ 3729760 h 8730021"/>
              <a:gd name="connsiteX30" fmla="*/ 6162210 w 6991455"/>
              <a:gd name="connsiteY30" fmla="*/ 2998049 h 8730021"/>
              <a:gd name="connsiteX31" fmla="*/ 6093879 w 6991455"/>
              <a:gd name="connsiteY31" fmla="*/ 2096934 h 8730021"/>
              <a:gd name="connsiteX32" fmla="*/ 6096727 w 6991455"/>
              <a:gd name="connsiteY32" fmla="*/ 1668442 h 8730021"/>
              <a:gd name="connsiteX33" fmla="*/ 4903781 w 6991455"/>
              <a:gd name="connsiteY33" fmla="*/ 39886 h 873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91455" h="8730021">
                <a:moveTo>
                  <a:pt x="4903781" y="39886"/>
                </a:moveTo>
                <a:cubicBezTo>
                  <a:pt x="4150716" y="-133789"/>
                  <a:pt x="3399074" y="274774"/>
                  <a:pt x="3121480" y="972320"/>
                </a:cubicBezTo>
                <a:lnTo>
                  <a:pt x="3120056" y="972320"/>
                </a:lnTo>
                <a:lnTo>
                  <a:pt x="2843885" y="1476261"/>
                </a:lnTo>
                <a:cubicBezTo>
                  <a:pt x="2613268" y="1897635"/>
                  <a:pt x="2234600" y="2217937"/>
                  <a:pt x="1781907" y="2377376"/>
                </a:cubicBezTo>
                <a:lnTo>
                  <a:pt x="1760553" y="2384494"/>
                </a:lnTo>
                <a:cubicBezTo>
                  <a:pt x="1680834" y="2412965"/>
                  <a:pt x="1599691" y="2432895"/>
                  <a:pt x="1517124" y="2447130"/>
                </a:cubicBezTo>
                <a:cubicBezTo>
                  <a:pt x="1148421" y="2514038"/>
                  <a:pt x="835238" y="2794480"/>
                  <a:pt x="745553" y="3183112"/>
                </a:cubicBezTo>
                <a:cubicBezTo>
                  <a:pt x="707117" y="3346822"/>
                  <a:pt x="714235" y="3510532"/>
                  <a:pt x="755518" y="3661429"/>
                </a:cubicBezTo>
                <a:cubicBezTo>
                  <a:pt x="759789" y="3674241"/>
                  <a:pt x="762636" y="3688477"/>
                  <a:pt x="765483" y="3701289"/>
                </a:cubicBezTo>
                <a:lnTo>
                  <a:pt x="785413" y="3803786"/>
                </a:lnTo>
                <a:cubicBezTo>
                  <a:pt x="916381" y="4418764"/>
                  <a:pt x="744130" y="5057944"/>
                  <a:pt x="321331" y="5523449"/>
                </a:cubicBezTo>
                <a:lnTo>
                  <a:pt x="321331" y="5526296"/>
                </a:lnTo>
                <a:cubicBezTo>
                  <a:pt x="177551" y="5654417"/>
                  <a:pt x="70784" y="5826668"/>
                  <a:pt x="25230" y="6028814"/>
                </a:cubicBezTo>
                <a:cubicBezTo>
                  <a:pt x="-95773" y="6549838"/>
                  <a:pt x="230223" y="7070862"/>
                  <a:pt x="751247" y="7191864"/>
                </a:cubicBezTo>
                <a:lnTo>
                  <a:pt x="1306437" y="7335644"/>
                </a:lnTo>
                <a:cubicBezTo>
                  <a:pt x="1675140" y="7431023"/>
                  <a:pt x="2006830" y="7631745"/>
                  <a:pt x="2263071" y="7913611"/>
                </a:cubicBezTo>
                <a:lnTo>
                  <a:pt x="2667363" y="8360609"/>
                </a:lnTo>
                <a:lnTo>
                  <a:pt x="2668787" y="8360609"/>
                </a:lnTo>
                <a:cubicBezTo>
                  <a:pt x="2801178" y="8528589"/>
                  <a:pt x="2987665" y="8653863"/>
                  <a:pt x="3211164" y="8705111"/>
                </a:cubicBezTo>
                <a:cubicBezTo>
                  <a:pt x="3669552" y="8810455"/>
                  <a:pt x="4126515" y="8572720"/>
                  <a:pt x="4311578" y="8161310"/>
                </a:cubicBezTo>
                <a:cubicBezTo>
                  <a:pt x="4351438" y="8074473"/>
                  <a:pt x="4392722" y="7987635"/>
                  <a:pt x="4441123" y="7903646"/>
                </a:cubicBezTo>
                <a:lnTo>
                  <a:pt x="4584903" y="7653098"/>
                </a:lnTo>
                <a:cubicBezTo>
                  <a:pt x="4768542" y="7331373"/>
                  <a:pt x="5040443" y="7069438"/>
                  <a:pt x="5369286" y="6897187"/>
                </a:cubicBezTo>
                <a:lnTo>
                  <a:pt x="5618409" y="6766219"/>
                </a:lnTo>
                <a:cubicBezTo>
                  <a:pt x="5775001" y="6683652"/>
                  <a:pt x="5938711" y="6613898"/>
                  <a:pt x="6103844" y="6554108"/>
                </a:cubicBezTo>
                <a:cubicBezTo>
                  <a:pt x="6518101" y="6401787"/>
                  <a:pt x="6849791" y="6050167"/>
                  <a:pt x="6956558" y="5588933"/>
                </a:cubicBezTo>
                <a:cubicBezTo>
                  <a:pt x="7037701" y="5237313"/>
                  <a:pt x="6973641" y="4884270"/>
                  <a:pt x="6802813" y="4596710"/>
                </a:cubicBezTo>
                <a:cubicBezTo>
                  <a:pt x="6764377" y="4532649"/>
                  <a:pt x="6730212" y="4467165"/>
                  <a:pt x="6697470" y="4400258"/>
                </a:cubicBezTo>
                <a:lnTo>
                  <a:pt x="6364356" y="3729760"/>
                </a:lnTo>
                <a:cubicBezTo>
                  <a:pt x="6249047" y="3501990"/>
                  <a:pt x="6180717" y="3252867"/>
                  <a:pt x="6162210" y="2998049"/>
                </a:cubicBezTo>
                <a:lnTo>
                  <a:pt x="6093879" y="2096934"/>
                </a:lnTo>
                <a:cubicBezTo>
                  <a:pt x="6082491" y="1954578"/>
                  <a:pt x="6085338" y="1812221"/>
                  <a:pt x="6096727" y="1668442"/>
                </a:cubicBezTo>
                <a:cubicBezTo>
                  <a:pt x="6157940" y="916801"/>
                  <a:pt x="5661116" y="214984"/>
                  <a:pt x="4903781" y="3988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nvGrpSpPr>
          <p:cNvPr id="2" name="组合 1">
            <a:extLst>
              <a:ext uri="{FF2B5EF4-FFF2-40B4-BE49-F238E27FC236}">
                <a16:creationId xmlns:a16="http://schemas.microsoft.com/office/drawing/2014/main" id="{89A59C3F-56DE-482C-ADA5-EC72A9E6DBBB}"/>
              </a:ext>
            </a:extLst>
          </p:cNvPr>
          <p:cNvGrpSpPr/>
          <p:nvPr/>
        </p:nvGrpSpPr>
        <p:grpSpPr>
          <a:xfrm>
            <a:off x="552675" y="1868077"/>
            <a:ext cx="768876" cy="4739833"/>
            <a:chOff x="2199260" y="2118167"/>
            <a:chExt cx="768876" cy="4739833"/>
          </a:xfrm>
        </p:grpSpPr>
        <p:cxnSp>
          <p:nvCxnSpPr>
            <p:cNvPr id="4" name="直接连接符 3">
              <a:extLst>
                <a:ext uri="{FF2B5EF4-FFF2-40B4-BE49-F238E27FC236}">
                  <a16:creationId xmlns:a16="http://schemas.microsoft.com/office/drawing/2014/main" id="{4C9854B9-15B0-4E61-A51B-8AE0BEA9CCCF}"/>
                </a:ext>
              </a:extLst>
            </p:cNvPr>
            <p:cNvCxnSpPr>
              <a:cxnSpLocks/>
            </p:cNvCxnSpPr>
            <p:nvPr/>
          </p:nvCxnSpPr>
          <p:spPr>
            <a:xfrm>
              <a:off x="2583697" y="2118167"/>
              <a:ext cx="0" cy="4739833"/>
            </a:xfrm>
            <a:prstGeom prst="line">
              <a:avLst/>
            </a:prstGeom>
            <a:gradFill>
              <a:gsLst>
                <a:gs pos="8000">
                  <a:srgbClr val="FF8811">
                    <a:alpha val="38000"/>
                  </a:srgbClr>
                </a:gs>
                <a:gs pos="0">
                  <a:srgbClr val="FFA62E">
                    <a:alpha val="75000"/>
                  </a:srgbClr>
                </a:gs>
                <a:gs pos="80000">
                  <a:srgbClr val="FE970D">
                    <a:alpha val="0"/>
                  </a:srgbClr>
                </a:gs>
              </a:gsLst>
              <a:lin ang="4500000" scaled="0"/>
            </a:gradFill>
            <a:ln w="38100">
              <a:gradFill>
                <a:gsLst>
                  <a:gs pos="0">
                    <a:srgbClr val="4AA898"/>
                  </a:gs>
                  <a:gs pos="100000">
                    <a:srgbClr val="7AC0B5"/>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3" name="ïśľïḓe">
              <a:extLst>
                <a:ext uri="{FF2B5EF4-FFF2-40B4-BE49-F238E27FC236}">
                  <a16:creationId xmlns:a16="http://schemas.microsoft.com/office/drawing/2014/main" id="{01539815-1C01-458C-9317-52F88260AF87}"/>
                </a:ext>
              </a:extLst>
            </p:cNvPr>
            <p:cNvSpPr/>
            <p:nvPr/>
          </p:nvSpPr>
          <p:spPr>
            <a:xfrm>
              <a:off x="2199260" y="2383670"/>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5" name="í$1íďè">
              <a:extLst>
                <a:ext uri="{FF2B5EF4-FFF2-40B4-BE49-F238E27FC236}">
                  <a16:creationId xmlns:a16="http://schemas.microsoft.com/office/drawing/2014/main" id="{0C1E0202-92D0-4F6F-B155-736FE1B9CFBE}"/>
                </a:ext>
              </a:extLst>
            </p:cNvPr>
            <p:cNvSpPr/>
            <p:nvPr/>
          </p:nvSpPr>
          <p:spPr>
            <a:xfrm>
              <a:off x="2379186" y="2563927"/>
              <a:ext cx="409023" cy="408355"/>
            </a:xfrm>
            <a:custGeom>
              <a:avLst/>
              <a:gdLst>
                <a:gd name="connsiteX0" fmla="*/ 302479 w 605734"/>
                <a:gd name="connsiteY0" fmla="*/ 518585 h 604745"/>
                <a:gd name="connsiteX1" fmla="*/ 345630 w 605734"/>
                <a:gd name="connsiteY1" fmla="*/ 561665 h 604745"/>
                <a:gd name="connsiteX2" fmla="*/ 302479 w 605734"/>
                <a:gd name="connsiteY2" fmla="*/ 604745 h 604745"/>
                <a:gd name="connsiteX3" fmla="*/ 259328 w 605734"/>
                <a:gd name="connsiteY3" fmla="*/ 561665 h 604745"/>
                <a:gd name="connsiteX4" fmla="*/ 302479 w 605734"/>
                <a:gd name="connsiteY4" fmla="*/ 518585 h 604745"/>
                <a:gd name="connsiteX5" fmla="*/ 490324 w 605734"/>
                <a:gd name="connsiteY5" fmla="*/ 446396 h 604745"/>
                <a:gd name="connsiteX6" fmla="*/ 533546 w 605734"/>
                <a:gd name="connsiteY6" fmla="*/ 489547 h 604745"/>
                <a:gd name="connsiteX7" fmla="*/ 490324 w 605734"/>
                <a:gd name="connsiteY7" fmla="*/ 532698 h 604745"/>
                <a:gd name="connsiteX8" fmla="*/ 447102 w 605734"/>
                <a:gd name="connsiteY8" fmla="*/ 489547 h 604745"/>
                <a:gd name="connsiteX9" fmla="*/ 490324 w 605734"/>
                <a:gd name="connsiteY9" fmla="*/ 446396 h 604745"/>
                <a:gd name="connsiteX10" fmla="*/ 114880 w 605734"/>
                <a:gd name="connsiteY10" fmla="*/ 446396 h 604745"/>
                <a:gd name="connsiteX11" fmla="*/ 158066 w 605734"/>
                <a:gd name="connsiteY11" fmla="*/ 489547 h 604745"/>
                <a:gd name="connsiteX12" fmla="*/ 114880 w 605734"/>
                <a:gd name="connsiteY12" fmla="*/ 532698 h 604745"/>
                <a:gd name="connsiteX13" fmla="*/ 71694 w 605734"/>
                <a:gd name="connsiteY13" fmla="*/ 489547 h 604745"/>
                <a:gd name="connsiteX14" fmla="*/ 114880 w 605734"/>
                <a:gd name="connsiteY14" fmla="*/ 446396 h 604745"/>
                <a:gd name="connsiteX15" fmla="*/ 562583 w 605734"/>
                <a:gd name="connsiteY15" fmla="*/ 259680 h 604745"/>
                <a:gd name="connsiteX16" fmla="*/ 605734 w 605734"/>
                <a:gd name="connsiteY16" fmla="*/ 302760 h 604745"/>
                <a:gd name="connsiteX17" fmla="*/ 562583 w 605734"/>
                <a:gd name="connsiteY17" fmla="*/ 345840 h 604745"/>
                <a:gd name="connsiteX18" fmla="*/ 519432 w 605734"/>
                <a:gd name="connsiteY18" fmla="*/ 302760 h 604745"/>
                <a:gd name="connsiteX19" fmla="*/ 562583 w 605734"/>
                <a:gd name="connsiteY19" fmla="*/ 259680 h 604745"/>
                <a:gd name="connsiteX20" fmla="*/ 43151 w 605734"/>
                <a:gd name="connsiteY20" fmla="*/ 259680 h 604745"/>
                <a:gd name="connsiteX21" fmla="*/ 86302 w 605734"/>
                <a:gd name="connsiteY21" fmla="*/ 302760 h 604745"/>
                <a:gd name="connsiteX22" fmla="*/ 43151 w 605734"/>
                <a:gd name="connsiteY22" fmla="*/ 345840 h 604745"/>
                <a:gd name="connsiteX23" fmla="*/ 0 w 605734"/>
                <a:gd name="connsiteY23" fmla="*/ 302760 h 604745"/>
                <a:gd name="connsiteX24" fmla="*/ 43151 w 605734"/>
                <a:gd name="connsiteY24" fmla="*/ 259680 h 604745"/>
                <a:gd name="connsiteX25" fmla="*/ 302479 w 605734"/>
                <a:gd name="connsiteY25" fmla="*/ 144024 h 604745"/>
                <a:gd name="connsiteX26" fmla="*/ 461428 w 605734"/>
                <a:gd name="connsiteY26" fmla="*/ 302726 h 604745"/>
                <a:gd name="connsiteX27" fmla="*/ 302479 w 605734"/>
                <a:gd name="connsiteY27" fmla="*/ 461428 h 604745"/>
                <a:gd name="connsiteX28" fmla="*/ 143530 w 605734"/>
                <a:gd name="connsiteY28" fmla="*/ 302726 h 604745"/>
                <a:gd name="connsiteX29" fmla="*/ 302479 w 605734"/>
                <a:gd name="connsiteY29" fmla="*/ 144024 h 604745"/>
                <a:gd name="connsiteX30" fmla="*/ 490324 w 605734"/>
                <a:gd name="connsiteY30" fmla="*/ 72118 h 604745"/>
                <a:gd name="connsiteX31" fmla="*/ 533546 w 605734"/>
                <a:gd name="connsiteY31" fmla="*/ 115198 h 604745"/>
                <a:gd name="connsiteX32" fmla="*/ 490324 w 605734"/>
                <a:gd name="connsiteY32" fmla="*/ 158278 h 604745"/>
                <a:gd name="connsiteX33" fmla="*/ 447102 w 605734"/>
                <a:gd name="connsiteY33" fmla="*/ 115198 h 604745"/>
                <a:gd name="connsiteX34" fmla="*/ 490324 w 605734"/>
                <a:gd name="connsiteY34" fmla="*/ 72118 h 604745"/>
                <a:gd name="connsiteX35" fmla="*/ 114880 w 605734"/>
                <a:gd name="connsiteY35" fmla="*/ 72118 h 604745"/>
                <a:gd name="connsiteX36" fmla="*/ 158066 w 605734"/>
                <a:gd name="connsiteY36" fmla="*/ 115198 h 604745"/>
                <a:gd name="connsiteX37" fmla="*/ 114880 w 605734"/>
                <a:gd name="connsiteY37" fmla="*/ 158278 h 604745"/>
                <a:gd name="connsiteX38" fmla="*/ 71694 w 605734"/>
                <a:gd name="connsiteY38" fmla="*/ 115198 h 604745"/>
                <a:gd name="connsiteX39" fmla="*/ 114880 w 605734"/>
                <a:gd name="connsiteY39" fmla="*/ 72118 h 604745"/>
                <a:gd name="connsiteX40" fmla="*/ 302620 w 605734"/>
                <a:gd name="connsiteY40" fmla="*/ 0 h 604745"/>
                <a:gd name="connsiteX41" fmla="*/ 345771 w 605734"/>
                <a:gd name="connsiteY41" fmla="*/ 43080 h 604745"/>
                <a:gd name="connsiteX42" fmla="*/ 302620 w 605734"/>
                <a:gd name="connsiteY42" fmla="*/ 86160 h 604745"/>
                <a:gd name="connsiteX43" fmla="*/ 259469 w 605734"/>
                <a:gd name="connsiteY43" fmla="*/ 43080 h 604745"/>
                <a:gd name="connsiteX44" fmla="*/ 302620 w 605734"/>
                <a:gd name="connsiteY44" fmla="*/ 0 h 60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734" h="604745">
                  <a:moveTo>
                    <a:pt x="302479" y="518585"/>
                  </a:moveTo>
                  <a:cubicBezTo>
                    <a:pt x="326311" y="518585"/>
                    <a:pt x="345630" y="537873"/>
                    <a:pt x="345630" y="561665"/>
                  </a:cubicBezTo>
                  <a:cubicBezTo>
                    <a:pt x="345630" y="585457"/>
                    <a:pt x="326311" y="604745"/>
                    <a:pt x="302479" y="604745"/>
                  </a:cubicBezTo>
                  <a:cubicBezTo>
                    <a:pt x="278647" y="604745"/>
                    <a:pt x="259328" y="585457"/>
                    <a:pt x="259328" y="561665"/>
                  </a:cubicBezTo>
                  <a:cubicBezTo>
                    <a:pt x="259328" y="537873"/>
                    <a:pt x="278647" y="518585"/>
                    <a:pt x="302479" y="518585"/>
                  </a:cubicBezTo>
                  <a:close/>
                  <a:moveTo>
                    <a:pt x="490324" y="446396"/>
                  </a:moveTo>
                  <a:cubicBezTo>
                    <a:pt x="514195" y="446396"/>
                    <a:pt x="533546" y="465715"/>
                    <a:pt x="533546" y="489547"/>
                  </a:cubicBezTo>
                  <a:cubicBezTo>
                    <a:pt x="533546" y="513379"/>
                    <a:pt x="514195" y="532698"/>
                    <a:pt x="490324" y="532698"/>
                  </a:cubicBezTo>
                  <a:cubicBezTo>
                    <a:pt x="466453" y="532698"/>
                    <a:pt x="447102" y="513379"/>
                    <a:pt x="447102" y="489547"/>
                  </a:cubicBezTo>
                  <a:cubicBezTo>
                    <a:pt x="447102" y="465715"/>
                    <a:pt x="466453" y="446396"/>
                    <a:pt x="490324" y="446396"/>
                  </a:cubicBezTo>
                  <a:close/>
                  <a:moveTo>
                    <a:pt x="114880" y="446396"/>
                  </a:moveTo>
                  <a:cubicBezTo>
                    <a:pt x="138731" y="446396"/>
                    <a:pt x="158066" y="465715"/>
                    <a:pt x="158066" y="489547"/>
                  </a:cubicBezTo>
                  <a:cubicBezTo>
                    <a:pt x="158066" y="513379"/>
                    <a:pt x="138731" y="532698"/>
                    <a:pt x="114880" y="532698"/>
                  </a:cubicBezTo>
                  <a:cubicBezTo>
                    <a:pt x="91029" y="532698"/>
                    <a:pt x="71694" y="513379"/>
                    <a:pt x="71694" y="489547"/>
                  </a:cubicBezTo>
                  <a:cubicBezTo>
                    <a:pt x="71694" y="465715"/>
                    <a:pt x="91029" y="446396"/>
                    <a:pt x="114880" y="446396"/>
                  </a:cubicBezTo>
                  <a:close/>
                  <a:moveTo>
                    <a:pt x="562583" y="259680"/>
                  </a:moveTo>
                  <a:cubicBezTo>
                    <a:pt x="586415" y="259680"/>
                    <a:pt x="605734" y="278968"/>
                    <a:pt x="605734" y="302760"/>
                  </a:cubicBezTo>
                  <a:cubicBezTo>
                    <a:pt x="605734" y="326552"/>
                    <a:pt x="586415" y="345840"/>
                    <a:pt x="562583" y="345840"/>
                  </a:cubicBezTo>
                  <a:cubicBezTo>
                    <a:pt x="538751" y="345840"/>
                    <a:pt x="519432" y="326552"/>
                    <a:pt x="519432" y="302760"/>
                  </a:cubicBezTo>
                  <a:cubicBezTo>
                    <a:pt x="519432" y="278968"/>
                    <a:pt x="538751" y="259680"/>
                    <a:pt x="562583" y="259680"/>
                  </a:cubicBezTo>
                  <a:close/>
                  <a:moveTo>
                    <a:pt x="43151" y="259680"/>
                  </a:moveTo>
                  <a:cubicBezTo>
                    <a:pt x="66983" y="259680"/>
                    <a:pt x="86302" y="278968"/>
                    <a:pt x="86302" y="302760"/>
                  </a:cubicBezTo>
                  <a:cubicBezTo>
                    <a:pt x="86302" y="326552"/>
                    <a:pt x="66983" y="345840"/>
                    <a:pt x="43151" y="345840"/>
                  </a:cubicBezTo>
                  <a:cubicBezTo>
                    <a:pt x="19319" y="345840"/>
                    <a:pt x="0" y="326552"/>
                    <a:pt x="0" y="302760"/>
                  </a:cubicBezTo>
                  <a:cubicBezTo>
                    <a:pt x="0" y="278968"/>
                    <a:pt x="19319" y="259680"/>
                    <a:pt x="43151" y="259680"/>
                  </a:cubicBezTo>
                  <a:close/>
                  <a:moveTo>
                    <a:pt x="302479" y="144024"/>
                  </a:moveTo>
                  <a:cubicBezTo>
                    <a:pt x="390264" y="144024"/>
                    <a:pt x="461428" y="215077"/>
                    <a:pt x="461428" y="302726"/>
                  </a:cubicBezTo>
                  <a:cubicBezTo>
                    <a:pt x="461428" y="390375"/>
                    <a:pt x="390264" y="461428"/>
                    <a:pt x="302479" y="461428"/>
                  </a:cubicBezTo>
                  <a:cubicBezTo>
                    <a:pt x="214694" y="461428"/>
                    <a:pt x="143530" y="390375"/>
                    <a:pt x="143530" y="302726"/>
                  </a:cubicBezTo>
                  <a:cubicBezTo>
                    <a:pt x="143530" y="215077"/>
                    <a:pt x="214694" y="144024"/>
                    <a:pt x="302479" y="144024"/>
                  </a:cubicBezTo>
                  <a:close/>
                  <a:moveTo>
                    <a:pt x="490324" y="72118"/>
                  </a:moveTo>
                  <a:cubicBezTo>
                    <a:pt x="514195" y="72118"/>
                    <a:pt x="533546" y="91406"/>
                    <a:pt x="533546" y="115198"/>
                  </a:cubicBezTo>
                  <a:cubicBezTo>
                    <a:pt x="533546" y="138990"/>
                    <a:pt x="514195" y="158278"/>
                    <a:pt x="490324" y="158278"/>
                  </a:cubicBezTo>
                  <a:cubicBezTo>
                    <a:pt x="466453" y="158278"/>
                    <a:pt x="447102" y="138990"/>
                    <a:pt x="447102" y="115198"/>
                  </a:cubicBezTo>
                  <a:cubicBezTo>
                    <a:pt x="447102" y="91406"/>
                    <a:pt x="466453" y="72118"/>
                    <a:pt x="490324" y="72118"/>
                  </a:cubicBezTo>
                  <a:close/>
                  <a:moveTo>
                    <a:pt x="114880" y="72118"/>
                  </a:moveTo>
                  <a:cubicBezTo>
                    <a:pt x="138731" y="72118"/>
                    <a:pt x="158066" y="91406"/>
                    <a:pt x="158066" y="115198"/>
                  </a:cubicBezTo>
                  <a:cubicBezTo>
                    <a:pt x="158066" y="138990"/>
                    <a:pt x="138731" y="158278"/>
                    <a:pt x="114880" y="158278"/>
                  </a:cubicBezTo>
                  <a:cubicBezTo>
                    <a:pt x="91029" y="158278"/>
                    <a:pt x="71694" y="138990"/>
                    <a:pt x="71694" y="115198"/>
                  </a:cubicBezTo>
                  <a:cubicBezTo>
                    <a:pt x="71694" y="91406"/>
                    <a:pt x="91029" y="72118"/>
                    <a:pt x="114880" y="72118"/>
                  </a:cubicBezTo>
                  <a:close/>
                  <a:moveTo>
                    <a:pt x="302620" y="0"/>
                  </a:moveTo>
                  <a:cubicBezTo>
                    <a:pt x="326452" y="0"/>
                    <a:pt x="345771" y="19288"/>
                    <a:pt x="345771" y="43080"/>
                  </a:cubicBezTo>
                  <a:cubicBezTo>
                    <a:pt x="345771" y="66872"/>
                    <a:pt x="326452" y="86160"/>
                    <a:pt x="302620" y="86160"/>
                  </a:cubicBezTo>
                  <a:cubicBezTo>
                    <a:pt x="278788" y="86160"/>
                    <a:pt x="259469" y="66872"/>
                    <a:pt x="259469" y="43080"/>
                  </a:cubicBezTo>
                  <a:cubicBezTo>
                    <a:pt x="259469" y="19288"/>
                    <a:pt x="278788" y="0"/>
                    <a:pt x="302620"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4" name="í$ḷíḋe">
              <a:extLst>
                <a:ext uri="{FF2B5EF4-FFF2-40B4-BE49-F238E27FC236}">
                  <a16:creationId xmlns:a16="http://schemas.microsoft.com/office/drawing/2014/main" id="{100F6C50-0825-4F6D-B013-AF19D3892171}"/>
                </a:ext>
              </a:extLst>
            </p:cNvPr>
            <p:cNvSpPr/>
            <p:nvPr/>
          </p:nvSpPr>
          <p:spPr>
            <a:xfrm>
              <a:off x="2199260" y="4237994"/>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7" name="íṣľïďê">
              <a:extLst>
                <a:ext uri="{FF2B5EF4-FFF2-40B4-BE49-F238E27FC236}">
                  <a16:creationId xmlns:a16="http://schemas.microsoft.com/office/drawing/2014/main" id="{1CF44518-F695-4668-BB4B-AA582B89422D}"/>
                </a:ext>
              </a:extLst>
            </p:cNvPr>
            <p:cNvSpPr/>
            <p:nvPr/>
          </p:nvSpPr>
          <p:spPr>
            <a:xfrm>
              <a:off x="2379187" y="4466012"/>
              <a:ext cx="409022" cy="312835"/>
            </a:xfrm>
            <a:custGeom>
              <a:avLst/>
              <a:gdLst>
                <a:gd name="connsiteX0" fmla="*/ 518804 w 607639"/>
                <a:gd name="connsiteY0" fmla="*/ 340972 h 464744"/>
                <a:gd name="connsiteX1" fmla="*/ 550763 w 607639"/>
                <a:gd name="connsiteY1" fmla="*/ 369666 h 464744"/>
                <a:gd name="connsiteX2" fmla="*/ 516400 w 607639"/>
                <a:gd name="connsiteY2" fmla="*/ 400670 h 464744"/>
                <a:gd name="connsiteX3" fmla="*/ 512305 w 607639"/>
                <a:gd name="connsiteY3" fmla="*/ 395074 h 464744"/>
                <a:gd name="connsiteX4" fmla="*/ 515599 w 607639"/>
                <a:gd name="connsiteY4" fmla="*/ 364692 h 464744"/>
                <a:gd name="connsiteX5" fmla="*/ 514353 w 607639"/>
                <a:gd name="connsiteY5" fmla="*/ 345769 h 464744"/>
                <a:gd name="connsiteX6" fmla="*/ 518804 w 607639"/>
                <a:gd name="connsiteY6" fmla="*/ 340972 h 464744"/>
                <a:gd name="connsiteX7" fmla="*/ 556022 w 607639"/>
                <a:gd name="connsiteY7" fmla="*/ 276617 h 464744"/>
                <a:gd name="connsiteX8" fmla="*/ 596843 w 607639"/>
                <a:gd name="connsiteY8" fmla="*/ 289768 h 464744"/>
                <a:gd name="connsiteX9" fmla="*/ 577989 w 607639"/>
                <a:gd name="connsiteY9" fmla="*/ 332152 h 464744"/>
                <a:gd name="connsiteX10" fmla="*/ 540814 w 607639"/>
                <a:gd name="connsiteY10" fmla="*/ 310738 h 464744"/>
                <a:gd name="connsiteX11" fmla="*/ 556022 w 607639"/>
                <a:gd name="connsiteY11" fmla="*/ 276617 h 464744"/>
                <a:gd name="connsiteX12" fmla="*/ 606393 w 607639"/>
                <a:gd name="connsiteY12" fmla="*/ 198148 h 464744"/>
                <a:gd name="connsiteX13" fmla="*/ 607639 w 607639"/>
                <a:gd name="connsiteY13" fmla="*/ 221694 h 464744"/>
                <a:gd name="connsiteX14" fmla="*/ 606482 w 607639"/>
                <a:gd name="connsiteY14" fmla="*/ 244439 h 464744"/>
                <a:gd name="connsiteX15" fmla="*/ 563677 w 607639"/>
                <a:gd name="connsiteY15" fmla="*/ 240086 h 464744"/>
                <a:gd name="connsiteX16" fmla="*/ 564656 w 607639"/>
                <a:gd name="connsiteY16" fmla="*/ 221694 h 464744"/>
                <a:gd name="connsiteX17" fmla="*/ 563677 w 607639"/>
                <a:gd name="connsiteY17" fmla="*/ 202680 h 464744"/>
                <a:gd name="connsiteX18" fmla="*/ 236289 w 607639"/>
                <a:gd name="connsiteY18" fmla="*/ 150093 h 464744"/>
                <a:gd name="connsiteX19" fmla="*/ 370675 w 607639"/>
                <a:gd name="connsiteY19" fmla="*/ 264488 h 464744"/>
                <a:gd name="connsiteX20" fmla="*/ 372366 w 607639"/>
                <a:gd name="connsiteY20" fmla="*/ 264488 h 464744"/>
                <a:gd name="connsiteX21" fmla="*/ 472577 w 607639"/>
                <a:gd name="connsiteY21" fmla="*/ 364660 h 464744"/>
                <a:gd name="connsiteX22" fmla="*/ 372366 w 607639"/>
                <a:gd name="connsiteY22" fmla="*/ 464744 h 464744"/>
                <a:gd name="connsiteX23" fmla="*/ 100211 w 607639"/>
                <a:gd name="connsiteY23" fmla="*/ 464744 h 464744"/>
                <a:gd name="connsiteX24" fmla="*/ 0 w 607639"/>
                <a:gd name="connsiteY24" fmla="*/ 364660 h 464744"/>
                <a:gd name="connsiteX25" fmla="*/ 100211 w 607639"/>
                <a:gd name="connsiteY25" fmla="*/ 264488 h 464744"/>
                <a:gd name="connsiteX26" fmla="*/ 101902 w 607639"/>
                <a:gd name="connsiteY26" fmla="*/ 264488 h 464744"/>
                <a:gd name="connsiteX27" fmla="*/ 236289 w 607639"/>
                <a:gd name="connsiteY27" fmla="*/ 150093 h 464744"/>
                <a:gd name="connsiteX28" fmla="*/ 577651 w 607639"/>
                <a:gd name="connsiteY28" fmla="*/ 110576 h 464744"/>
                <a:gd name="connsiteX29" fmla="*/ 596701 w 607639"/>
                <a:gd name="connsiteY29" fmla="*/ 152783 h 464744"/>
                <a:gd name="connsiteX30" fmla="*/ 555842 w 607639"/>
                <a:gd name="connsiteY30" fmla="*/ 166111 h 464744"/>
                <a:gd name="connsiteX31" fmla="*/ 540531 w 607639"/>
                <a:gd name="connsiteY31" fmla="*/ 132079 h 464744"/>
                <a:gd name="connsiteX32" fmla="*/ 385651 w 607639"/>
                <a:gd name="connsiteY32" fmla="*/ 85808 h 464744"/>
                <a:gd name="connsiteX33" fmla="*/ 521620 w 607639"/>
                <a:gd name="connsiteY33" fmla="*/ 221674 h 464744"/>
                <a:gd name="connsiteX34" fmla="*/ 498573 w 607639"/>
                <a:gd name="connsiteY34" fmla="*/ 297293 h 464744"/>
                <a:gd name="connsiteX35" fmla="*/ 404694 w 607639"/>
                <a:gd name="connsiteY35" fmla="*/ 225317 h 464744"/>
                <a:gd name="connsiteX36" fmla="*/ 297645 w 607639"/>
                <a:gd name="connsiteY36" fmla="*/ 118153 h 464744"/>
                <a:gd name="connsiteX37" fmla="*/ 385651 w 607639"/>
                <a:gd name="connsiteY37" fmla="*/ 85808 h 464744"/>
                <a:gd name="connsiteX38" fmla="*/ 220673 w 607639"/>
                <a:gd name="connsiteY38" fmla="*/ 73529 h 464744"/>
                <a:gd name="connsiteX39" fmla="*/ 252624 w 607639"/>
                <a:gd name="connsiteY39" fmla="*/ 102217 h 464744"/>
                <a:gd name="connsiteX40" fmla="*/ 247907 w 607639"/>
                <a:gd name="connsiteY40" fmla="*/ 107635 h 464744"/>
                <a:gd name="connsiteX41" fmla="*/ 236337 w 607639"/>
                <a:gd name="connsiteY41" fmla="*/ 107191 h 464744"/>
                <a:gd name="connsiteX42" fmla="*/ 195307 w 607639"/>
                <a:gd name="connsiteY42" fmla="*/ 111987 h 464744"/>
                <a:gd name="connsiteX43" fmla="*/ 193349 w 607639"/>
                <a:gd name="connsiteY43" fmla="*/ 110921 h 464744"/>
                <a:gd name="connsiteX44" fmla="*/ 220673 w 607639"/>
                <a:gd name="connsiteY44" fmla="*/ 73529 h 464744"/>
                <a:gd name="connsiteX45" fmla="*/ 515868 w 607639"/>
                <a:gd name="connsiteY45" fmla="*/ 42269 h 464744"/>
                <a:gd name="connsiteX46" fmla="*/ 550340 w 607639"/>
                <a:gd name="connsiteY46" fmla="*/ 73184 h 464744"/>
                <a:gd name="connsiteX47" fmla="*/ 518451 w 607639"/>
                <a:gd name="connsiteY47" fmla="*/ 101967 h 464744"/>
                <a:gd name="connsiteX48" fmla="*/ 490571 w 607639"/>
                <a:gd name="connsiteY48" fmla="*/ 76915 h 464744"/>
                <a:gd name="connsiteX49" fmla="*/ 295148 w 607639"/>
                <a:gd name="connsiteY49" fmla="*/ 19194 h 464744"/>
                <a:gd name="connsiteX50" fmla="*/ 312675 w 607639"/>
                <a:gd name="connsiteY50" fmla="*/ 58379 h 464744"/>
                <a:gd name="connsiteX51" fmla="*/ 280379 w 607639"/>
                <a:gd name="connsiteY51" fmla="*/ 77128 h 464744"/>
                <a:gd name="connsiteX52" fmla="*/ 255023 w 607639"/>
                <a:gd name="connsiteY52" fmla="*/ 42474 h 464744"/>
                <a:gd name="connsiteX53" fmla="*/ 295148 w 607639"/>
                <a:gd name="connsiteY53" fmla="*/ 19194 h 464744"/>
                <a:gd name="connsiteX54" fmla="*/ 431508 w 607639"/>
                <a:gd name="connsiteY54" fmla="*/ 4728 h 464744"/>
                <a:gd name="connsiteX55" fmla="*/ 475611 w 607639"/>
                <a:gd name="connsiteY55" fmla="*/ 19033 h 464744"/>
                <a:gd name="connsiteX56" fmla="*/ 458183 w 607639"/>
                <a:gd name="connsiteY56" fmla="*/ 58217 h 464744"/>
                <a:gd name="connsiteX57" fmla="*/ 422616 w 607639"/>
                <a:gd name="connsiteY57" fmla="*/ 46755 h 464744"/>
                <a:gd name="connsiteX58" fmla="*/ 385358 w 607639"/>
                <a:gd name="connsiteY58" fmla="*/ 0 h 464744"/>
                <a:gd name="connsiteX59" fmla="*/ 385358 w 607639"/>
                <a:gd name="connsiteY59" fmla="*/ 42871 h 464744"/>
                <a:gd name="connsiteX60" fmla="*/ 348175 w 607639"/>
                <a:gd name="connsiteY60" fmla="*/ 46785 h 464744"/>
                <a:gd name="connsiteX61" fmla="*/ 339279 w 607639"/>
                <a:gd name="connsiteY61" fmla="*/ 4803 h 464744"/>
                <a:gd name="connsiteX62" fmla="*/ 385358 w 607639"/>
                <a:gd name="connsiteY62" fmla="*/ 0 h 46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639" h="464744">
                  <a:moveTo>
                    <a:pt x="518804" y="340972"/>
                  </a:moveTo>
                  <a:lnTo>
                    <a:pt x="550763" y="369666"/>
                  </a:lnTo>
                  <a:cubicBezTo>
                    <a:pt x="540436" y="381126"/>
                    <a:pt x="528863" y="391520"/>
                    <a:pt x="516400" y="400670"/>
                  </a:cubicBezTo>
                  <a:lnTo>
                    <a:pt x="512305" y="395074"/>
                  </a:lnTo>
                  <a:cubicBezTo>
                    <a:pt x="514442" y="385302"/>
                    <a:pt x="515599" y="375085"/>
                    <a:pt x="515599" y="364692"/>
                  </a:cubicBezTo>
                  <a:cubicBezTo>
                    <a:pt x="515599" y="358295"/>
                    <a:pt x="515154" y="351988"/>
                    <a:pt x="514353" y="345769"/>
                  </a:cubicBezTo>
                  <a:cubicBezTo>
                    <a:pt x="515866" y="344170"/>
                    <a:pt x="517379" y="342571"/>
                    <a:pt x="518804" y="340972"/>
                  </a:cubicBezTo>
                  <a:close/>
                  <a:moveTo>
                    <a:pt x="556022" y="276617"/>
                  </a:moveTo>
                  <a:lnTo>
                    <a:pt x="596843" y="289768"/>
                  </a:lnTo>
                  <a:cubicBezTo>
                    <a:pt x="592129" y="304518"/>
                    <a:pt x="585726" y="318735"/>
                    <a:pt x="577989" y="332152"/>
                  </a:cubicBezTo>
                  <a:lnTo>
                    <a:pt x="540814" y="310738"/>
                  </a:lnTo>
                  <a:cubicBezTo>
                    <a:pt x="547039" y="299898"/>
                    <a:pt x="552198" y="288435"/>
                    <a:pt x="556022" y="276617"/>
                  </a:cubicBezTo>
                  <a:close/>
                  <a:moveTo>
                    <a:pt x="606393" y="198148"/>
                  </a:moveTo>
                  <a:cubicBezTo>
                    <a:pt x="607194" y="205967"/>
                    <a:pt x="607639" y="213875"/>
                    <a:pt x="607639" y="221694"/>
                  </a:cubicBezTo>
                  <a:cubicBezTo>
                    <a:pt x="607639" y="229246"/>
                    <a:pt x="607194" y="236887"/>
                    <a:pt x="606482" y="244439"/>
                  </a:cubicBezTo>
                  <a:lnTo>
                    <a:pt x="563677" y="240086"/>
                  </a:lnTo>
                  <a:cubicBezTo>
                    <a:pt x="564300" y="233955"/>
                    <a:pt x="564656" y="227824"/>
                    <a:pt x="564656" y="221694"/>
                  </a:cubicBezTo>
                  <a:cubicBezTo>
                    <a:pt x="564656" y="215296"/>
                    <a:pt x="564300" y="208988"/>
                    <a:pt x="563677" y="202680"/>
                  </a:cubicBezTo>
                  <a:close/>
                  <a:moveTo>
                    <a:pt x="236289" y="150093"/>
                  </a:moveTo>
                  <a:cubicBezTo>
                    <a:pt x="304016" y="150093"/>
                    <a:pt x="360351" y="199780"/>
                    <a:pt x="370675" y="264488"/>
                  </a:cubicBezTo>
                  <a:lnTo>
                    <a:pt x="372366" y="264488"/>
                  </a:lnTo>
                  <a:cubicBezTo>
                    <a:pt x="427633" y="264488"/>
                    <a:pt x="472577" y="309463"/>
                    <a:pt x="472577" y="364660"/>
                  </a:cubicBezTo>
                  <a:cubicBezTo>
                    <a:pt x="472577" y="419858"/>
                    <a:pt x="427633" y="464744"/>
                    <a:pt x="372366" y="464744"/>
                  </a:cubicBezTo>
                  <a:lnTo>
                    <a:pt x="100211" y="464744"/>
                  </a:lnTo>
                  <a:cubicBezTo>
                    <a:pt x="44944" y="464744"/>
                    <a:pt x="0" y="419858"/>
                    <a:pt x="0" y="364660"/>
                  </a:cubicBezTo>
                  <a:cubicBezTo>
                    <a:pt x="0" y="309463"/>
                    <a:pt x="44944" y="264488"/>
                    <a:pt x="100211" y="264488"/>
                  </a:cubicBezTo>
                  <a:lnTo>
                    <a:pt x="101902" y="264488"/>
                  </a:lnTo>
                  <a:cubicBezTo>
                    <a:pt x="112226" y="199780"/>
                    <a:pt x="168561" y="150093"/>
                    <a:pt x="236289" y="150093"/>
                  </a:cubicBezTo>
                  <a:close/>
                  <a:moveTo>
                    <a:pt x="577651" y="110576"/>
                  </a:moveTo>
                  <a:cubicBezTo>
                    <a:pt x="585485" y="123904"/>
                    <a:pt x="591894" y="138121"/>
                    <a:pt x="596701" y="152783"/>
                  </a:cubicBezTo>
                  <a:lnTo>
                    <a:pt x="555842" y="166111"/>
                  </a:lnTo>
                  <a:cubicBezTo>
                    <a:pt x="551925" y="154293"/>
                    <a:pt x="546762" y="142919"/>
                    <a:pt x="540531" y="132079"/>
                  </a:cubicBezTo>
                  <a:close/>
                  <a:moveTo>
                    <a:pt x="385651" y="85808"/>
                  </a:moveTo>
                  <a:cubicBezTo>
                    <a:pt x="460576" y="85808"/>
                    <a:pt x="521620" y="146765"/>
                    <a:pt x="521620" y="221674"/>
                  </a:cubicBezTo>
                  <a:cubicBezTo>
                    <a:pt x="521620" y="249576"/>
                    <a:pt x="513166" y="275612"/>
                    <a:pt x="498573" y="297293"/>
                  </a:cubicBezTo>
                  <a:cubicBezTo>
                    <a:pt x="479441" y="261661"/>
                    <a:pt x="445627" y="234736"/>
                    <a:pt x="404694" y="225317"/>
                  </a:cubicBezTo>
                  <a:cubicBezTo>
                    <a:pt x="386452" y="174934"/>
                    <a:pt x="346587" y="136102"/>
                    <a:pt x="297645" y="118153"/>
                  </a:cubicBezTo>
                  <a:cubicBezTo>
                    <a:pt x="321404" y="97981"/>
                    <a:pt x="352104" y="85808"/>
                    <a:pt x="385651" y="85808"/>
                  </a:cubicBezTo>
                  <a:close/>
                  <a:moveTo>
                    <a:pt x="220673" y="73529"/>
                  </a:moveTo>
                  <a:lnTo>
                    <a:pt x="252624" y="102217"/>
                  </a:lnTo>
                  <a:cubicBezTo>
                    <a:pt x="250933" y="103993"/>
                    <a:pt x="249420" y="105770"/>
                    <a:pt x="247907" y="107635"/>
                  </a:cubicBezTo>
                  <a:cubicBezTo>
                    <a:pt x="244080" y="107368"/>
                    <a:pt x="240253" y="107191"/>
                    <a:pt x="236337" y="107191"/>
                  </a:cubicBezTo>
                  <a:cubicBezTo>
                    <a:pt x="222275" y="107191"/>
                    <a:pt x="208568" y="108878"/>
                    <a:pt x="195307" y="111987"/>
                  </a:cubicBezTo>
                  <a:lnTo>
                    <a:pt x="193349" y="110921"/>
                  </a:lnTo>
                  <a:cubicBezTo>
                    <a:pt x="201092" y="97598"/>
                    <a:pt x="210259" y="84986"/>
                    <a:pt x="220673" y="73529"/>
                  </a:cubicBezTo>
                  <a:close/>
                  <a:moveTo>
                    <a:pt x="515868" y="42269"/>
                  </a:moveTo>
                  <a:cubicBezTo>
                    <a:pt x="528339" y="51330"/>
                    <a:pt x="539918" y="61724"/>
                    <a:pt x="550340" y="73184"/>
                  </a:cubicBezTo>
                  <a:lnTo>
                    <a:pt x="518451" y="101967"/>
                  </a:lnTo>
                  <a:cubicBezTo>
                    <a:pt x="510078" y="92639"/>
                    <a:pt x="500636" y="84288"/>
                    <a:pt x="490571" y="76915"/>
                  </a:cubicBezTo>
                  <a:close/>
                  <a:moveTo>
                    <a:pt x="295148" y="19194"/>
                  </a:moveTo>
                  <a:lnTo>
                    <a:pt x="312675" y="58379"/>
                  </a:lnTo>
                  <a:cubicBezTo>
                    <a:pt x="301376" y="63444"/>
                    <a:pt x="290433" y="69753"/>
                    <a:pt x="280379" y="77128"/>
                  </a:cubicBezTo>
                  <a:lnTo>
                    <a:pt x="255023" y="42474"/>
                  </a:lnTo>
                  <a:cubicBezTo>
                    <a:pt x="267568" y="33322"/>
                    <a:pt x="281002" y="25503"/>
                    <a:pt x="295148" y="19194"/>
                  </a:cubicBezTo>
                  <a:close/>
                  <a:moveTo>
                    <a:pt x="431508" y="4728"/>
                  </a:moveTo>
                  <a:cubicBezTo>
                    <a:pt x="446624" y="7926"/>
                    <a:pt x="461473" y="12724"/>
                    <a:pt x="475611" y="19033"/>
                  </a:cubicBezTo>
                  <a:lnTo>
                    <a:pt x="458183" y="58217"/>
                  </a:lnTo>
                  <a:cubicBezTo>
                    <a:pt x="446802" y="53152"/>
                    <a:pt x="434798" y="49243"/>
                    <a:pt x="422616" y="46755"/>
                  </a:cubicBezTo>
                  <a:close/>
                  <a:moveTo>
                    <a:pt x="385358" y="0"/>
                  </a:moveTo>
                  <a:lnTo>
                    <a:pt x="385358" y="42871"/>
                  </a:lnTo>
                  <a:cubicBezTo>
                    <a:pt x="372904" y="42871"/>
                    <a:pt x="360361" y="44205"/>
                    <a:pt x="348175" y="46785"/>
                  </a:cubicBezTo>
                  <a:lnTo>
                    <a:pt x="339279" y="4803"/>
                  </a:lnTo>
                  <a:cubicBezTo>
                    <a:pt x="354313" y="1601"/>
                    <a:pt x="369791" y="0"/>
                    <a:pt x="3853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5" name="ïṣḻiḍè">
              <a:extLst>
                <a:ext uri="{FF2B5EF4-FFF2-40B4-BE49-F238E27FC236}">
                  <a16:creationId xmlns:a16="http://schemas.microsoft.com/office/drawing/2014/main" id="{BC18324A-197A-47B8-ACEA-351F4F9ED44F}"/>
                </a:ext>
              </a:extLst>
            </p:cNvPr>
            <p:cNvSpPr/>
            <p:nvPr/>
          </p:nvSpPr>
          <p:spPr>
            <a:xfrm>
              <a:off x="2199260" y="3310832"/>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6" name="î$ļîḍe">
              <a:extLst>
                <a:ext uri="{FF2B5EF4-FFF2-40B4-BE49-F238E27FC236}">
                  <a16:creationId xmlns:a16="http://schemas.microsoft.com/office/drawing/2014/main" id="{CD80267E-A4B7-4D2A-A62E-0A63FA56CB03}"/>
                </a:ext>
              </a:extLst>
            </p:cNvPr>
            <p:cNvSpPr/>
            <p:nvPr/>
          </p:nvSpPr>
          <p:spPr>
            <a:xfrm>
              <a:off x="2395963" y="3490756"/>
              <a:ext cx="375468" cy="409023"/>
            </a:xfrm>
            <a:custGeom>
              <a:avLst/>
              <a:gdLst>
                <a:gd name="connsiteX0" fmla="*/ 404869 w 556690"/>
                <a:gd name="connsiteY0" fmla="*/ 522184 h 606439"/>
                <a:gd name="connsiteX1" fmla="*/ 430166 w 556690"/>
                <a:gd name="connsiteY1" fmla="*/ 547448 h 606439"/>
                <a:gd name="connsiteX2" fmla="*/ 430166 w 556690"/>
                <a:gd name="connsiteY2" fmla="*/ 581175 h 606439"/>
                <a:gd name="connsiteX3" fmla="*/ 404869 w 556690"/>
                <a:gd name="connsiteY3" fmla="*/ 606439 h 606439"/>
                <a:gd name="connsiteX4" fmla="*/ 379571 w 556690"/>
                <a:gd name="connsiteY4" fmla="*/ 581175 h 606439"/>
                <a:gd name="connsiteX5" fmla="*/ 379571 w 556690"/>
                <a:gd name="connsiteY5" fmla="*/ 547448 h 606439"/>
                <a:gd name="connsiteX6" fmla="*/ 404869 w 556690"/>
                <a:gd name="connsiteY6" fmla="*/ 522184 h 606439"/>
                <a:gd name="connsiteX7" fmla="*/ 151822 w 556690"/>
                <a:gd name="connsiteY7" fmla="*/ 522184 h 606439"/>
                <a:gd name="connsiteX8" fmla="*/ 177119 w 556690"/>
                <a:gd name="connsiteY8" fmla="*/ 547448 h 606439"/>
                <a:gd name="connsiteX9" fmla="*/ 177119 w 556690"/>
                <a:gd name="connsiteY9" fmla="*/ 581175 h 606439"/>
                <a:gd name="connsiteX10" fmla="*/ 151822 w 556690"/>
                <a:gd name="connsiteY10" fmla="*/ 606439 h 606439"/>
                <a:gd name="connsiteX11" fmla="*/ 126524 w 556690"/>
                <a:gd name="connsiteY11" fmla="*/ 581175 h 606439"/>
                <a:gd name="connsiteX12" fmla="*/ 126524 w 556690"/>
                <a:gd name="connsiteY12" fmla="*/ 547448 h 606439"/>
                <a:gd name="connsiteX13" fmla="*/ 151822 w 556690"/>
                <a:gd name="connsiteY13" fmla="*/ 522184 h 606439"/>
                <a:gd name="connsiteX14" fmla="*/ 531393 w 556690"/>
                <a:gd name="connsiteY14" fmla="*/ 488454 h 606439"/>
                <a:gd name="connsiteX15" fmla="*/ 556690 w 556690"/>
                <a:gd name="connsiteY15" fmla="*/ 513718 h 606439"/>
                <a:gd name="connsiteX16" fmla="*/ 556690 w 556690"/>
                <a:gd name="connsiteY16" fmla="*/ 547445 h 606439"/>
                <a:gd name="connsiteX17" fmla="*/ 531393 w 556690"/>
                <a:gd name="connsiteY17" fmla="*/ 572709 h 606439"/>
                <a:gd name="connsiteX18" fmla="*/ 506095 w 556690"/>
                <a:gd name="connsiteY18" fmla="*/ 547445 h 606439"/>
                <a:gd name="connsiteX19" fmla="*/ 506095 w 556690"/>
                <a:gd name="connsiteY19" fmla="*/ 513718 h 606439"/>
                <a:gd name="connsiteX20" fmla="*/ 531393 w 556690"/>
                <a:gd name="connsiteY20" fmla="*/ 488454 h 606439"/>
                <a:gd name="connsiteX21" fmla="*/ 278345 w 556690"/>
                <a:gd name="connsiteY21" fmla="*/ 488454 h 606439"/>
                <a:gd name="connsiteX22" fmla="*/ 303642 w 556690"/>
                <a:gd name="connsiteY22" fmla="*/ 513718 h 606439"/>
                <a:gd name="connsiteX23" fmla="*/ 303642 w 556690"/>
                <a:gd name="connsiteY23" fmla="*/ 547445 h 606439"/>
                <a:gd name="connsiteX24" fmla="*/ 278345 w 556690"/>
                <a:gd name="connsiteY24" fmla="*/ 572709 h 606439"/>
                <a:gd name="connsiteX25" fmla="*/ 253047 w 556690"/>
                <a:gd name="connsiteY25" fmla="*/ 547445 h 606439"/>
                <a:gd name="connsiteX26" fmla="*/ 253047 w 556690"/>
                <a:gd name="connsiteY26" fmla="*/ 513718 h 606439"/>
                <a:gd name="connsiteX27" fmla="*/ 278345 w 556690"/>
                <a:gd name="connsiteY27" fmla="*/ 488454 h 606439"/>
                <a:gd name="connsiteX28" fmla="*/ 25298 w 556690"/>
                <a:gd name="connsiteY28" fmla="*/ 488454 h 606439"/>
                <a:gd name="connsiteX29" fmla="*/ 50595 w 556690"/>
                <a:gd name="connsiteY29" fmla="*/ 513718 h 606439"/>
                <a:gd name="connsiteX30" fmla="*/ 50595 w 556690"/>
                <a:gd name="connsiteY30" fmla="*/ 547445 h 606439"/>
                <a:gd name="connsiteX31" fmla="*/ 25298 w 556690"/>
                <a:gd name="connsiteY31" fmla="*/ 572709 h 606439"/>
                <a:gd name="connsiteX32" fmla="*/ 0 w 556690"/>
                <a:gd name="connsiteY32" fmla="*/ 547445 h 606439"/>
                <a:gd name="connsiteX33" fmla="*/ 0 w 556690"/>
                <a:gd name="connsiteY33" fmla="*/ 513718 h 606439"/>
                <a:gd name="connsiteX34" fmla="*/ 25298 w 556690"/>
                <a:gd name="connsiteY34" fmla="*/ 488454 h 606439"/>
                <a:gd name="connsiteX35" fmla="*/ 261518 w 556690"/>
                <a:gd name="connsiteY35" fmla="*/ 50525 h 606439"/>
                <a:gd name="connsiteX36" fmla="*/ 268603 w 556690"/>
                <a:gd name="connsiteY36" fmla="*/ 50778 h 606439"/>
                <a:gd name="connsiteX37" fmla="*/ 270754 w 556690"/>
                <a:gd name="connsiteY37" fmla="*/ 50904 h 606439"/>
                <a:gd name="connsiteX38" fmla="*/ 275941 w 556690"/>
                <a:gd name="connsiteY38" fmla="*/ 51283 h 606439"/>
                <a:gd name="connsiteX39" fmla="*/ 278092 w 556690"/>
                <a:gd name="connsiteY39" fmla="*/ 51409 h 606439"/>
                <a:gd name="connsiteX40" fmla="*/ 283532 w 556690"/>
                <a:gd name="connsiteY40" fmla="*/ 52167 h 606439"/>
                <a:gd name="connsiteX41" fmla="*/ 285177 w 556690"/>
                <a:gd name="connsiteY41" fmla="*/ 52293 h 606439"/>
                <a:gd name="connsiteX42" fmla="*/ 292262 w 556690"/>
                <a:gd name="connsiteY42" fmla="*/ 53557 h 606439"/>
                <a:gd name="connsiteX43" fmla="*/ 299221 w 556690"/>
                <a:gd name="connsiteY43" fmla="*/ 55072 h 606439"/>
                <a:gd name="connsiteX44" fmla="*/ 300613 w 556690"/>
                <a:gd name="connsiteY44" fmla="*/ 55451 h 606439"/>
                <a:gd name="connsiteX45" fmla="*/ 306180 w 556690"/>
                <a:gd name="connsiteY45" fmla="*/ 56967 h 606439"/>
                <a:gd name="connsiteX46" fmla="*/ 307698 w 556690"/>
                <a:gd name="connsiteY46" fmla="*/ 57346 h 606439"/>
                <a:gd name="connsiteX47" fmla="*/ 313897 w 556690"/>
                <a:gd name="connsiteY47" fmla="*/ 59367 h 606439"/>
                <a:gd name="connsiteX48" fmla="*/ 314277 w 556690"/>
                <a:gd name="connsiteY48" fmla="*/ 59493 h 606439"/>
                <a:gd name="connsiteX49" fmla="*/ 321235 w 556690"/>
                <a:gd name="connsiteY49" fmla="*/ 62146 h 606439"/>
                <a:gd name="connsiteX50" fmla="*/ 410559 w 556690"/>
                <a:gd name="connsiteY50" fmla="*/ 151576 h 606439"/>
                <a:gd name="connsiteX51" fmla="*/ 413342 w 556690"/>
                <a:gd name="connsiteY51" fmla="*/ 151576 h 606439"/>
                <a:gd name="connsiteX52" fmla="*/ 527084 w 556690"/>
                <a:gd name="connsiteY52" fmla="*/ 207659 h 606439"/>
                <a:gd name="connsiteX53" fmla="*/ 530121 w 556690"/>
                <a:gd name="connsiteY53" fmla="*/ 211828 h 606439"/>
                <a:gd name="connsiteX54" fmla="*/ 530627 w 556690"/>
                <a:gd name="connsiteY54" fmla="*/ 212585 h 606439"/>
                <a:gd name="connsiteX55" fmla="*/ 533537 w 556690"/>
                <a:gd name="connsiteY55" fmla="*/ 216754 h 606439"/>
                <a:gd name="connsiteX56" fmla="*/ 533916 w 556690"/>
                <a:gd name="connsiteY56" fmla="*/ 217385 h 606439"/>
                <a:gd name="connsiteX57" fmla="*/ 536953 w 556690"/>
                <a:gd name="connsiteY57" fmla="*/ 222312 h 606439"/>
                <a:gd name="connsiteX58" fmla="*/ 544038 w 556690"/>
                <a:gd name="connsiteY58" fmla="*/ 236080 h 606439"/>
                <a:gd name="connsiteX59" fmla="*/ 544797 w 556690"/>
                <a:gd name="connsiteY59" fmla="*/ 237596 h 606439"/>
                <a:gd name="connsiteX60" fmla="*/ 546315 w 556690"/>
                <a:gd name="connsiteY60" fmla="*/ 241385 h 606439"/>
                <a:gd name="connsiteX61" fmla="*/ 547201 w 556690"/>
                <a:gd name="connsiteY61" fmla="*/ 243532 h 606439"/>
                <a:gd name="connsiteX62" fmla="*/ 548593 w 556690"/>
                <a:gd name="connsiteY62" fmla="*/ 247195 h 606439"/>
                <a:gd name="connsiteX63" fmla="*/ 549352 w 556690"/>
                <a:gd name="connsiteY63" fmla="*/ 249722 h 606439"/>
                <a:gd name="connsiteX64" fmla="*/ 550491 w 556690"/>
                <a:gd name="connsiteY64" fmla="*/ 253132 h 606439"/>
                <a:gd name="connsiteX65" fmla="*/ 551376 w 556690"/>
                <a:gd name="connsiteY65" fmla="*/ 256164 h 606439"/>
                <a:gd name="connsiteX66" fmla="*/ 552641 w 556690"/>
                <a:gd name="connsiteY66" fmla="*/ 260964 h 606439"/>
                <a:gd name="connsiteX67" fmla="*/ 553654 w 556690"/>
                <a:gd name="connsiteY67" fmla="*/ 265258 h 606439"/>
                <a:gd name="connsiteX68" fmla="*/ 554160 w 556690"/>
                <a:gd name="connsiteY68" fmla="*/ 268037 h 606439"/>
                <a:gd name="connsiteX69" fmla="*/ 554919 w 556690"/>
                <a:gd name="connsiteY69" fmla="*/ 271827 h 606439"/>
                <a:gd name="connsiteX70" fmla="*/ 555298 w 556690"/>
                <a:gd name="connsiteY70" fmla="*/ 274605 h 606439"/>
                <a:gd name="connsiteX71" fmla="*/ 555804 w 556690"/>
                <a:gd name="connsiteY71" fmla="*/ 278521 h 606439"/>
                <a:gd name="connsiteX72" fmla="*/ 556057 w 556690"/>
                <a:gd name="connsiteY72" fmla="*/ 281300 h 606439"/>
                <a:gd name="connsiteX73" fmla="*/ 556437 w 556690"/>
                <a:gd name="connsiteY73" fmla="*/ 285595 h 606439"/>
                <a:gd name="connsiteX74" fmla="*/ 556564 w 556690"/>
                <a:gd name="connsiteY74" fmla="*/ 287995 h 606439"/>
                <a:gd name="connsiteX75" fmla="*/ 556690 w 556690"/>
                <a:gd name="connsiteY75" fmla="*/ 294310 h 606439"/>
                <a:gd name="connsiteX76" fmla="*/ 556690 w 556690"/>
                <a:gd name="connsiteY76" fmla="*/ 294689 h 606439"/>
                <a:gd name="connsiteX77" fmla="*/ 413342 w 556690"/>
                <a:gd name="connsiteY77" fmla="*/ 437929 h 606439"/>
                <a:gd name="connsiteX78" fmla="*/ 118170 w 556690"/>
                <a:gd name="connsiteY78" fmla="*/ 437929 h 606439"/>
                <a:gd name="connsiteX79" fmla="*/ 0 w 556690"/>
                <a:gd name="connsiteY79" fmla="*/ 319952 h 606439"/>
                <a:gd name="connsiteX80" fmla="*/ 80594 w 556690"/>
                <a:gd name="connsiteY80" fmla="*/ 208164 h 606439"/>
                <a:gd name="connsiteX81" fmla="*/ 101469 w 556690"/>
                <a:gd name="connsiteY81" fmla="*/ 203238 h 606439"/>
                <a:gd name="connsiteX82" fmla="*/ 261518 w 556690"/>
                <a:gd name="connsiteY82" fmla="*/ 50525 h 606439"/>
                <a:gd name="connsiteX83" fmla="*/ 430156 w 556690"/>
                <a:gd name="connsiteY83" fmla="*/ 0 h 606439"/>
                <a:gd name="connsiteX84" fmla="*/ 556690 w 556690"/>
                <a:gd name="connsiteY84" fmla="*/ 126336 h 606439"/>
                <a:gd name="connsiteX85" fmla="*/ 552261 w 556690"/>
                <a:gd name="connsiteY85" fmla="*/ 159689 h 606439"/>
                <a:gd name="connsiteX86" fmla="*/ 443062 w 556690"/>
                <a:gd name="connsiteY86" fmla="*/ 103343 h 606439"/>
                <a:gd name="connsiteX87" fmla="*/ 380428 w 556690"/>
                <a:gd name="connsiteY87" fmla="*/ 36764 h 606439"/>
                <a:gd name="connsiteX88" fmla="*/ 357272 w 556690"/>
                <a:gd name="connsiteY88" fmla="*/ 23120 h 606439"/>
                <a:gd name="connsiteX89" fmla="*/ 430156 w 556690"/>
                <a:gd name="connsiteY89"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56690" h="606439">
                  <a:moveTo>
                    <a:pt x="404869" y="522184"/>
                  </a:moveTo>
                  <a:cubicBezTo>
                    <a:pt x="418909" y="522184"/>
                    <a:pt x="430166" y="533426"/>
                    <a:pt x="430166" y="547448"/>
                  </a:cubicBezTo>
                  <a:lnTo>
                    <a:pt x="430166" y="581175"/>
                  </a:lnTo>
                  <a:cubicBezTo>
                    <a:pt x="430166" y="595070"/>
                    <a:pt x="418909" y="606439"/>
                    <a:pt x="404869" y="606439"/>
                  </a:cubicBezTo>
                  <a:cubicBezTo>
                    <a:pt x="390955" y="606439"/>
                    <a:pt x="379571" y="595070"/>
                    <a:pt x="379571" y="581175"/>
                  </a:cubicBezTo>
                  <a:lnTo>
                    <a:pt x="379571" y="547448"/>
                  </a:lnTo>
                  <a:cubicBezTo>
                    <a:pt x="379571" y="533426"/>
                    <a:pt x="390955" y="522184"/>
                    <a:pt x="404869" y="522184"/>
                  </a:cubicBezTo>
                  <a:close/>
                  <a:moveTo>
                    <a:pt x="151822" y="522184"/>
                  </a:moveTo>
                  <a:cubicBezTo>
                    <a:pt x="165862" y="522184"/>
                    <a:pt x="177119" y="533426"/>
                    <a:pt x="177119" y="547448"/>
                  </a:cubicBezTo>
                  <a:lnTo>
                    <a:pt x="177119" y="581175"/>
                  </a:lnTo>
                  <a:cubicBezTo>
                    <a:pt x="177119" y="595070"/>
                    <a:pt x="165862" y="606439"/>
                    <a:pt x="151822" y="606439"/>
                  </a:cubicBezTo>
                  <a:cubicBezTo>
                    <a:pt x="137908" y="606439"/>
                    <a:pt x="126524" y="595070"/>
                    <a:pt x="126524" y="581175"/>
                  </a:cubicBezTo>
                  <a:lnTo>
                    <a:pt x="126524" y="547448"/>
                  </a:lnTo>
                  <a:cubicBezTo>
                    <a:pt x="126524" y="533426"/>
                    <a:pt x="137908" y="522184"/>
                    <a:pt x="151822" y="522184"/>
                  </a:cubicBezTo>
                  <a:close/>
                  <a:moveTo>
                    <a:pt x="531393" y="488454"/>
                  </a:moveTo>
                  <a:cubicBezTo>
                    <a:pt x="545433" y="488454"/>
                    <a:pt x="556690" y="499823"/>
                    <a:pt x="556690" y="513718"/>
                  </a:cubicBezTo>
                  <a:lnTo>
                    <a:pt x="556690" y="547445"/>
                  </a:lnTo>
                  <a:cubicBezTo>
                    <a:pt x="556690" y="561340"/>
                    <a:pt x="545433" y="572709"/>
                    <a:pt x="531393" y="572709"/>
                  </a:cubicBezTo>
                  <a:cubicBezTo>
                    <a:pt x="517479" y="572709"/>
                    <a:pt x="506095" y="561340"/>
                    <a:pt x="506095" y="547445"/>
                  </a:cubicBezTo>
                  <a:lnTo>
                    <a:pt x="506095" y="513718"/>
                  </a:lnTo>
                  <a:cubicBezTo>
                    <a:pt x="506095" y="499823"/>
                    <a:pt x="517479" y="488454"/>
                    <a:pt x="531393" y="488454"/>
                  </a:cubicBezTo>
                  <a:close/>
                  <a:moveTo>
                    <a:pt x="278345" y="488454"/>
                  </a:moveTo>
                  <a:cubicBezTo>
                    <a:pt x="292385" y="488454"/>
                    <a:pt x="303642" y="499823"/>
                    <a:pt x="303642" y="513718"/>
                  </a:cubicBezTo>
                  <a:lnTo>
                    <a:pt x="303642" y="547445"/>
                  </a:lnTo>
                  <a:cubicBezTo>
                    <a:pt x="303642" y="561340"/>
                    <a:pt x="292385" y="572709"/>
                    <a:pt x="278345" y="572709"/>
                  </a:cubicBezTo>
                  <a:cubicBezTo>
                    <a:pt x="264431" y="572709"/>
                    <a:pt x="253047" y="561340"/>
                    <a:pt x="253047" y="547445"/>
                  </a:cubicBezTo>
                  <a:lnTo>
                    <a:pt x="253047" y="513718"/>
                  </a:lnTo>
                  <a:cubicBezTo>
                    <a:pt x="253047" y="499823"/>
                    <a:pt x="264431" y="488454"/>
                    <a:pt x="278345" y="488454"/>
                  </a:cubicBezTo>
                  <a:close/>
                  <a:moveTo>
                    <a:pt x="25298" y="488454"/>
                  </a:moveTo>
                  <a:cubicBezTo>
                    <a:pt x="39338" y="488454"/>
                    <a:pt x="50595" y="499823"/>
                    <a:pt x="50595" y="513718"/>
                  </a:cubicBezTo>
                  <a:lnTo>
                    <a:pt x="50595" y="547445"/>
                  </a:lnTo>
                  <a:cubicBezTo>
                    <a:pt x="50595" y="561340"/>
                    <a:pt x="39338" y="572709"/>
                    <a:pt x="25298" y="572709"/>
                  </a:cubicBezTo>
                  <a:cubicBezTo>
                    <a:pt x="11384" y="572709"/>
                    <a:pt x="0" y="561340"/>
                    <a:pt x="0" y="547445"/>
                  </a:cubicBezTo>
                  <a:lnTo>
                    <a:pt x="0" y="513718"/>
                  </a:lnTo>
                  <a:cubicBezTo>
                    <a:pt x="0" y="499823"/>
                    <a:pt x="11384" y="488454"/>
                    <a:pt x="25298" y="488454"/>
                  </a:cubicBezTo>
                  <a:close/>
                  <a:moveTo>
                    <a:pt x="261518" y="50525"/>
                  </a:moveTo>
                  <a:cubicBezTo>
                    <a:pt x="263922" y="50525"/>
                    <a:pt x="266326" y="50651"/>
                    <a:pt x="268603" y="50778"/>
                  </a:cubicBezTo>
                  <a:cubicBezTo>
                    <a:pt x="269362" y="50778"/>
                    <a:pt x="270121" y="50904"/>
                    <a:pt x="270754" y="50904"/>
                  </a:cubicBezTo>
                  <a:cubicBezTo>
                    <a:pt x="272525" y="51030"/>
                    <a:pt x="274170" y="51157"/>
                    <a:pt x="275941" y="51283"/>
                  </a:cubicBezTo>
                  <a:cubicBezTo>
                    <a:pt x="276700" y="51283"/>
                    <a:pt x="277459" y="51409"/>
                    <a:pt x="278092" y="51409"/>
                  </a:cubicBezTo>
                  <a:cubicBezTo>
                    <a:pt x="279990" y="51662"/>
                    <a:pt x="281761" y="51914"/>
                    <a:pt x="283532" y="52167"/>
                  </a:cubicBezTo>
                  <a:cubicBezTo>
                    <a:pt x="284038" y="52167"/>
                    <a:pt x="284671" y="52293"/>
                    <a:pt x="285177" y="52293"/>
                  </a:cubicBezTo>
                  <a:cubicBezTo>
                    <a:pt x="287581" y="52672"/>
                    <a:pt x="289985" y="53051"/>
                    <a:pt x="292262" y="53557"/>
                  </a:cubicBezTo>
                  <a:cubicBezTo>
                    <a:pt x="294666" y="54062"/>
                    <a:pt x="296944" y="54567"/>
                    <a:pt x="299221" y="55072"/>
                  </a:cubicBezTo>
                  <a:cubicBezTo>
                    <a:pt x="299727" y="55199"/>
                    <a:pt x="300233" y="55325"/>
                    <a:pt x="300613" y="55451"/>
                  </a:cubicBezTo>
                  <a:cubicBezTo>
                    <a:pt x="302510" y="55956"/>
                    <a:pt x="304408" y="56462"/>
                    <a:pt x="306180" y="56967"/>
                  </a:cubicBezTo>
                  <a:cubicBezTo>
                    <a:pt x="306686" y="57093"/>
                    <a:pt x="307192" y="57220"/>
                    <a:pt x="307698" y="57346"/>
                  </a:cubicBezTo>
                  <a:cubicBezTo>
                    <a:pt x="309722" y="57978"/>
                    <a:pt x="311873" y="58609"/>
                    <a:pt x="313897" y="59367"/>
                  </a:cubicBezTo>
                  <a:cubicBezTo>
                    <a:pt x="314024" y="59367"/>
                    <a:pt x="314150" y="59493"/>
                    <a:pt x="314277" y="59493"/>
                  </a:cubicBezTo>
                  <a:cubicBezTo>
                    <a:pt x="316681" y="60377"/>
                    <a:pt x="318958" y="61135"/>
                    <a:pt x="321235" y="62146"/>
                  </a:cubicBezTo>
                  <a:cubicBezTo>
                    <a:pt x="361469" y="78188"/>
                    <a:pt x="394111" y="110271"/>
                    <a:pt x="410559" y="151576"/>
                  </a:cubicBezTo>
                  <a:lnTo>
                    <a:pt x="413342" y="151576"/>
                  </a:lnTo>
                  <a:cubicBezTo>
                    <a:pt x="459649" y="151576"/>
                    <a:pt x="500768" y="173555"/>
                    <a:pt x="527084" y="207659"/>
                  </a:cubicBezTo>
                  <a:cubicBezTo>
                    <a:pt x="528096" y="209049"/>
                    <a:pt x="529109" y="210438"/>
                    <a:pt x="530121" y="211828"/>
                  </a:cubicBezTo>
                  <a:cubicBezTo>
                    <a:pt x="530374" y="212080"/>
                    <a:pt x="530500" y="212333"/>
                    <a:pt x="530627" y="212585"/>
                  </a:cubicBezTo>
                  <a:cubicBezTo>
                    <a:pt x="531639" y="213975"/>
                    <a:pt x="532525" y="215364"/>
                    <a:pt x="533537" y="216754"/>
                  </a:cubicBezTo>
                  <a:cubicBezTo>
                    <a:pt x="533663" y="217006"/>
                    <a:pt x="533790" y="217259"/>
                    <a:pt x="533916" y="217385"/>
                  </a:cubicBezTo>
                  <a:cubicBezTo>
                    <a:pt x="534929" y="219027"/>
                    <a:pt x="535941" y="220670"/>
                    <a:pt x="536953" y="222312"/>
                  </a:cubicBezTo>
                  <a:cubicBezTo>
                    <a:pt x="539610" y="226733"/>
                    <a:pt x="542014" y="231406"/>
                    <a:pt x="544038" y="236080"/>
                  </a:cubicBezTo>
                  <a:cubicBezTo>
                    <a:pt x="544291" y="236585"/>
                    <a:pt x="544544" y="237090"/>
                    <a:pt x="544797" y="237596"/>
                  </a:cubicBezTo>
                  <a:cubicBezTo>
                    <a:pt x="545303" y="238859"/>
                    <a:pt x="545809" y="240122"/>
                    <a:pt x="546315" y="241385"/>
                  </a:cubicBezTo>
                  <a:cubicBezTo>
                    <a:pt x="546695" y="242143"/>
                    <a:pt x="546948" y="242774"/>
                    <a:pt x="547201" y="243532"/>
                  </a:cubicBezTo>
                  <a:cubicBezTo>
                    <a:pt x="547707" y="244795"/>
                    <a:pt x="548087" y="245932"/>
                    <a:pt x="548593" y="247195"/>
                  </a:cubicBezTo>
                  <a:cubicBezTo>
                    <a:pt x="548846" y="247953"/>
                    <a:pt x="549099" y="248837"/>
                    <a:pt x="549352" y="249722"/>
                  </a:cubicBezTo>
                  <a:cubicBezTo>
                    <a:pt x="549731" y="250858"/>
                    <a:pt x="550237" y="251995"/>
                    <a:pt x="550491" y="253132"/>
                  </a:cubicBezTo>
                  <a:cubicBezTo>
                    <a:pt x="550870" y="254143"/>
                    <a:pt x="551123" y="255153"/>
                    <a:pt x="551376" y="256164"/>
                  </a:cubicBezTo>
                  <a:cubicBezTo>
                    <a:pt x="551882" y="257806"/>
                    <a:pt x="552262" y="259448"/>
                    <a:pt x="552641" y="260964"/>
                  </a:cubicBezTo>
                  <a:cubicBezTo>
                    <a:pt x="553021" y="262479"/>
                    <a:pt x="553400" y="263869"/>
                    <a:pt x="553654" y="265258"/>
                  </a:cubicBezTo>
                  <a:cubicBezTo>
                    <a:pt x="553907" y="266142"/>
                    <a:pt x="554033" y="267153"/>
                    <a:pt x="554160" y="268037"/>
                  </a:cubicBezTo>
                  <a:cubicBezTo>
                    <a:pt x="554413" y="269300"/>
                    <a:pt x="554666" y="270563"/>
                    <a:pt x="554919" y="271827"/>
                  </a:cubicBezTo>
                  <a:cubicBezTo>
                    <a:pt x="555045" y="272711"/>
                    <a:pt x="555172" y="273721"/>
                    <a:pt x="555298" y="274605"/>
                  </a:cubicBezTo>
                  <a:cubicBezTo>
                    <a:pt x="555425" y="275869"/>
                    <a:pt x="555678" y="277258"/>
                    <a:pt x="555804" y="278521"/>
                  </a:cubicBezTo>
                  <a:cubicBezTo>
                    <a:pt x="555931" y="279405"/>
                    <a:pt x="555931" y="280416"/>
                    <a:pt x="556057" y="281300"/>
                  </a:cubicBezTo>
                  <a:cubicBezTo>
                    <a:pt x="556184" y="282690"/>
                    <a:pt x="556310" y="284205"/>
                    <a:pt x="556437" y="285595"/>
                  </a:cubicBezTo>
                  <a:cubicBezTo>
                    <a:pt x="556437" y="286353"/>
                    <a:pt x="556564" y="287237"/>
                    <a:pt x="556564" y="287995"/>
                  </a:cubicBezTo>
                  <a:cubicBezTo>
                    <a:pt x="556690" y="290142"/>
                    <a:pt x="556690" y="292163"/>
                    <a:pt x="556690" y="294310"/>
                  </a:cubicBezTo>
                  <a:cubicBezTo>
                    <a:pt x="556690" y="294437"/>
                    <a:pt x="556690" y="294563"/>
                    <a:pt x="556690" y="294689"/>
                  </a:cubicBezTo>
                  <a:cubicBezTo>
                    <a:pt x="556690" y="373635"/>
                    <a:pt x="492418" y="437929"/>
                    <a:pt x="413342" y="437929"/>
                  </a:cubicBezTo>
                  <a:lnTo>
                    <a:pt x="118170" y="437929"/>
                  </a:lnTo>
                  <a:cubicBezTo>
                    <a:pt x="53012" y="437929"/>
                    <a:pt x="0" y="385004"/>
                    <a:pt x="0" y="319952"/>
                  </a:cubicBezTo>
                  <a:cubicBezTo>
                    <a:pt x="0" y="268037"/>
                    <a:pt x="33781" y="223827"/>
                    <a:pt x="80594" y="208164"/>
                  </a:cubicBezTo>
                  <a:cubicBezTo>
                    <a:pt x="87299" y="205891"/>
                    <a:pt x="94258" y="204249"/>
                    <a:pt x="101469" y="203238"/>
                  </a:cubicBezTo>
                  <a:cubicBezTo>
                    <a:pt x="105265" y="118482"/>
                    <a:pt x="175610" y="50525"/>
                    <a:pt x="261518" y="50525"/>
                  </a:cubicBezTo>
                  <a:close/>
                  <a:moveTo>
                    <a:pt x="430156" y="0"/>
                  </a:moveTo>
                  <a:cubicBezTo>
                    <a:pt x="500003" y="0"/>
                    <a:pt x="556690" y="56725"/>
                    <a:pt x="556690" y="126336"/>
                  </a:cubicBezTo>
                  <a:cubicBezTo>
                    <a:pt x="556690" y="137833"/>
                    <a:pt x="555172" y="149077"/>
                    <a:pt x="552261" y="159689"/>
                  </a:cubicBezTo>
                  <a:cubicBezTo>
                    <a:pt x="523538" y="130253"/>
                    <a:pt x="485578" y="109913"/>
                    <a:pt x="443062" y="103343"/>
                  </a:cubicBezTo>
                  <a:cubicBezTo>
                    <a:pt x="427372" y="76939"/>
                    <a:pt x="406241" y="54325"/>
                    <a:pt x="380428" y="36764"/>
                  </a:cubicBezTo>
                  <a:cubicBezTo>
                    <a:pt x="372962" y="31710"/>
                    <a:pt x="365244" y="27162"/>
                    <a:pt x="357272" y="23120"/>
                  </a:cubicBezTo>
                  <a:cubicBezTo>
                    <a:pt x="378783" y="7959"/>
                    <a:pt x="403837" y="0"/>
                    <a:pt x="430156"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 name="iṧḷiḑé">
              <a:extLst>
                <a:ext uri="{FF2B5EF4-FFF2-40B4-BE49-F238E27FC236}">
                  <a16:creationId xmlns:a16="http://schemas.microsoft.com/office/drawing/2014/main" id="{B49DBA8A-0E8D-4A6E-90C5-1904C02545E3}"/>
                </a:ext>
              </a:extLst>
            </p:cNvPr>
            <p:cNvSpPr/>
            <p:nvPr/>
          </p:nvSpPr>
          <p:spPr>
            <a:xfrm>
              <a:off x="2199260" y="5165156"/>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9" name="íSḷíďè">
              <a:extLst>
                <a:ext uri="{FF2B5EF4-FFF2-40B4-BE49-F238E27FC236}">
                  <a16:creationId xmlns:a16="http://schemas.microsoft.com/office/drawing/2014/main" id="{74020535-AA1D-4B6F-BB55-8A08A69FE3C5}"/>
                </a:ext>
              </a:extLst>
            </p:cNvPr>
            <p:cNvSpPr/>
            <p:nvPr/>
          </p:nvSpPr>
          <p:spPr>
            <a:xfrm>
              <a:off x="2393239" y="5345080"/>
              <a:ext cx="380918" cy="409023"/>
            </a:xfrm>
            <a:custGeom>
              <a:avLst/>
              <a:gdLst>
                <a:gd name="connsiteX0" fmla="*/ 318467 w 564311"/>
                <a:gd name="connsiteY0" fmla="*/ 451196 h 605946"/>
                <a:gd name="connsiteX1" fmla="*/ 359954 w 564311"/>
                <a:gd name="connsiteY1" fmla="*/ 451196 h 605946"/>
                <a:gd name="connsiteX2" fmla="*/ 361667 w 564311"/>
                <a:gd name="connsiteY2" fmla="*/ 452248 h 605946"/>
                <a:gd name="connsiteX3" fmla="*/ 361272 w 564311"/>
                <a:gd name="connsiteY3" fmla="*/ 454220 h 605946"/>
                <a:gd name="connsiteX4" fmla="*/ 327028 w 564311"/>
                <a:gd name="connsiteY4" fmla="*/ 492875 h 605946"/>
                <a:gd name="connsiteX5" fmla="*/ 347047 w 564311"/>
                <a:gd name="connsiteY5" fmla="*/ 492875 h 605946"/>
                <a:gd name="connsiteX6" fmla="*/ 348628 w 564311"/>
                <a:gd name="connsiteY6" fmla="*/ 493926 h 605946"/>
                <a:gd name="connsiteX7" fmla="*/ 348364 w 564311"/>
                <a:gd name="connsiteY7" fmla="*/ 495767 h 605946"/>
                <a:gd name="connsiteX8" fmla="*/ 245897 w 564311"/>
                <a:gd name="connsiteY8" fmla="*/ 605420 h 605946"/>
                <a:gd name="connsiteX9" fmla="*/ 244580 w 564311"/>
                <a:gd name="connsiteY9" fmla="*/ 605946 h 605946"/>
                <a:gd name="connsiteX10" fmla="*/ 243526 w 564311"/>
                <a:gd name="connsiteY10" fmla="*/ 605552 h 605946"/>
                <a:gd name="connsiteX11" fmla="*/ 243131 w 564311"/>
                <a:gd name="connsiteY11" fmla="*/ 603185 h 605946"/>
                <a:gd name="connsiteX12" fmla="*/ 304374 w 564311"/>
                <a:gd name="connsiteY12" fmla="*/ 515226 h 605946"/>
                <a:gd name="connsiteX13" fmla="*/ 267760 w 564311"/>
                <a:gd name="connsiteY13" fmla="*/ 515226 h 605946"/>
                <a:gd name="connsiteX14" fmla="*/ 266180 w 564311"/>
                <a:gd name="connsiteY14" fmla="*/ 514174 h 605946"/>
                <a:gd name="connsiteX15" fmla="*/ 266443 w 564311"/>
                <a:gd name="connsiteY15" fmla="*/ 512333 h 605946"/>
                <a:gd name="connsiteX16" fmla="*/ 317150 w 564311"/>
                <a:gd name="connsiteY16" fmla="*/ 451853 h 605946"/>
                <a:gd name="connsiteX17" fmla="*/ 318467 w 564311"/>
                <a:gd name="connsiteY17" fmla="*/ 451196 h 605946"/>
                <a:gd name="connsiteX18" fmla="*/ 130551 w 564311"/>
                <a:gd name="connsiteY18" fmla="*/ 357061 h 605946"/>
                <a:gd name="connsiteX19" fmla="*/ 134633 w 564311"/>
                <a:gd name="connsiteY19" fmla="*/ 363111 h 605946"/>
                <a:gd name="connsiteX20" fmla="*/ 154256 w 564311"/>
                <a:gd name="connsiteY20" fmla="*/ 404014 h 605946"/>
                <a:gd name="connsiteX21" fmla="*/ 130551 w 564311"/>
                <a:gd name="connsiteY21" fmla="*/ 427556 h 605946"/>
                <a:gd name="connsiteX22" fmla="*/ 106977 w 564311"/>
                <a:gd name="connsiteY22" fmla="*/ 404014 h 605946"/>
                <a:gd name="connsiteX23" fmla="*/ 126468 w 564311"/>
                <a:gd name="connsiteY23" fmla="*/ 363111 h 605946"/>
                <a:gd name="connsiteX24" fmla="*/ 399430 w 564311"/>
                <a:gd name="connsiteY24" fmla="*/ 347722 h 605946"/>
                <a:gd name="connsiteX25" fmla="*/ 412862 w 564311"/>
                <a:gd name="connsiteY25" fmla="*/ 375986 h 605946"/>
                <a:gd name="connsiteX26" fmla="*/ 399430 w 564311"/>
                <a:gd name="connsiteY26" fmla="*/ 389264 h 605946"/>
                <a:gd name="connsiteX27" fmla="*/ 385997 w 564311"/>
                <a:gd name="connsiteY27" fmla="*/ 375986 h 605946"/>
                <a:gd name="connsiteX28" fmla="*/ 399430 w 564311"/>
                <a:gd name="connsiteY28" fmla="*/ 347722 h 605946"/>
                <a:gd name="connsiteX29" fmla="*/ 261677 w 564311"/>
                <a:gd name="connsiteY29" fmla="*/ 336022 h 605946"/>
                <a:gd name="connsiteX30" fmla="*/ 324759 w 564311"/>
                <a:gd name="connsiteY30" fmla="*/ 336022 h 605946"/>
                <a:gd name="connsiteX31" fmla="*/ 267603 w 564311"/>
                <a:gd name="connsiteY31" fmla="*/ 400439 h 605946"/>
                <a:gd name="connsiteX32" fmla="*/ 267077 w 564311"/>
                <a:gd name="connsiteY32" fmla="*/ 403725 h 605946"/>
                <a:gd name="connsiteX33" fmla="*/ 269974 w 564311"/>
                <a:gd name="connsiteY33" fmla="*/ 405434 h 605946"/>
                <a:gd name="connsiteX34" fmla="*/ 303951 w 564311"/>
                <a:gd name="connsiteY34" fmla="*/ 405434 h 605946"/>
                <a:gd name="connsiteX35" fmla="*/ 161984 w 564311"/>
                <a:gd name="connsiteY35" fmla="*/ 557538 h 605946"/>
                <a:gd name="connsiteX36" fmla="*/ 246137 w 564311"/>
                <a:gd name="connsiteY36" fmla="*/ 436591 h 605946"/>
                <a:gd name="connsiteX37" fmla="*/ 246269 w 564311"/>
                <a:gd name="connsiteY37" fmla="*/ 433436 h 605946"/>
                <a:gd name="connsiteX38" fmla="*/ 243635 w 564311"/>
                <a:gd name="connsiteY38" fmla="*/ 431727 h 605946"/>
                <a:gd name="connsiteX39" fmla="*/ 181343 w 564311"/>
                <a:gd name="connsiteY39" fmla="*/ 431727 h 605946"/>
                <a:gd name="connsiteX40" fmla="*/ 195040 w 564311"/>
                <a:gd name="connsiteY40" fmla="*/ 19588 h 605946"/>
                <a:gd name="connsiteX41" fmla="*/ 284592 w 564311"/>
                <a:gd name="connsiteY41" fmla="*/ 74540 h 605946"/>
                <a:gd name="connsiteX42" fmla="*/ 286567 w 564311"/>
                <a:gd name="connsiteY42" fmla="*/ 78352 h 605946"/>
                <a:gd name="connsiteX43" fmla="*/ 290650 w 564311"/>
                <a:gd name="connsiteY43" fmla="*/ 77169 h 605946"/>
                <a:gd name="connsiteX44" fmla="*/ 318701 w 564311"/>
                <a:gd name="connsiteY44" fmla="*/ 73094 h 605946"/>
                <a:gd name="connsiteX45" fmla="*/ 406541 w 564311"/>
                <a:gd name="connsiteY45" fmla="*/ 124891 h 605946"/>
                <a:gd name="connsiteX46" fmla="*/ 408516 w 564311"/>
                <a:gd name="connsiteY46" fmla="*/ 128309 h 605946"/>
                <a:gd name="connsiteX47" fmla="*/ 412204 w 564311"/>
                <a:gd name="connsiteY47" fmla="*/ 127388 h 605946"/>
                <a:gd name="connsiteX48" fmla="*/ 534548 w 564311"/>
                <a:gd name="connsiteY48" fmla="*/ 225329 h 605946"/>
                <a:gd name="connsiteX49" fmla="*/ 434065 w 564311"/>
                <a:gd name="connsiteY49" fmla="*/ 325636 h 605946"/>
                <a:gd name="connsiteX50" fmla="*/ 100483 w 564311"/>
                <a:gd name="connsiteY50" fmla="*/ 325636 h 605946"/>
                <a:gd name="connsiteX51" fmla="*/ 0 w 564311"/>
                <a:gd name="connsiteY51" fmla="*/ 225329 h 605946"/>
                <a:gd name="connsiteX52" fmla="*/ 89947 w 564311"/>
                <a:gd name="connsiteY52" fmla="*/ 125548 h 605946"/>
                <a:gd name="connsiteX53" fmla="*/ 94557 w 564311"/>
                <a:gd name="connsiteY53" fmla="*/ 124496 h 605946"/>
                <a:gd name="connsiteX54" fmla="*/ 94557 w 564311"/>
                <a:gd name="connsiteY54" fmla="*/ 119895 h 605946"/>
                <a:gd name="connsiteX55" fmla="*/ 195040 w 564311"/>
                <a:gd name="connsiteY55" fmla="*/ 19588 h 605946"/>
                <a:gd name="connsiteX56" fmla="*/ 323047 w 564311"/>
                <a:gd name="connsiteY56" fmla="*/ 0 h 605946"/>
                <a:gd name="connsiteX57" fmla="*/ 385865 w 564311"/>
                <a:gd name="connsiteY57" fmla="*/ 38519 h 605946"/>
                <a:gd name="connsiteX58" fmla="*/ 387709 w 564311"/>
                <a:gd name="connsiteY58" fmla="*/ 42331 h 605946"/>
                <a:gd name="connsiteX59" fmla="*/ 391923 w 564311"/>
                <a:gd name="connsiteY59" fmla="*/ 41148 h 605946"/>
                <a:gd name="connsiteX60" fmla="*/ 473047 w 564311"/>
                <a:gd name="connsiteY60" fmla="*/ 74540 h 605946"/>
                <a:gd name="connsiteX61" fmla="*/ 474891 w 564311"/>
                <a:gd name="connsiteY61" fmla="*/ 77958 h 605946"/>
                <a:gd name="connsiteX62" fmla="*/ 478710 w 564311"/>
                <a:gd name="connsiteY62" fmla="*/ 77169 h 605946"/>
                <a:gd name="connsiteX63" fmla="*/ 564311 w 564311"/>
                <a:gd name="connsiteY63" fmla="*/ 145662 h 605946"/>
                <a:gd name="connsiteX64" fmla="*/ 541133 w 564311"/>
                <a:gd name="connsiteY64" fmla="*/ 197590 h 605946"/>
                <a:gd name="connsiteX65" fmla="*/ 413784 w 564311"/>
                <a:gd name="connsiteY65" fmla="*/ 116608 h 605946"/>
                <a:gd name="connsiteX66" fmla="*/ 318701 w 564311"/>
                <a:gd name="connsiteY66" fmla="*/ 62840 h 605946"/>
                <a:gd name="connsiteX67" fmla="*/ 291835 w 564311"/>
                <a:gd name="connsiteY67" fmla="*/ 66126 h 605946"/>
                <a:gd name="connsiteX68" fmla="*/ 263652 w 564311"/>
                <a:gd name="connsiteY68" fmla="*/ 32997 h 605946"/>
                <a:gd name="connsiteX69" fmla="*/ 323047 w 564311"/>
                <a:gd name="connsiteY69" fmla="*/ 0 h 6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311" h="605946">
                  <a:moveTo>
                    <a:pt x="318467" y="451196"/>
                  </a:moveTo>
                  <a:lnTo>
                    <a:pt x="359954" y="451196"/>
                  </a:lnTo>
                  <a:cubicBezTo>
                    <a:pt x="360613" y="451196"/>
                    <a:pt x="361272" y="451590"/>
                    <a:pt x="361667" y="452248"/>
                  </a:cubicBezTo>
                  <a:cubicBezTo>
                    <a:pt x="361930" y="452905"/>
                    <a:pt x="361798" y="453694"/>
                    <a:pt x="361272" y="454220"/>
                  </a:cubicBezTo>
                  <a:lnTo>
                    <a:pt x="327028" y="492875"/>
                  </a:lnTo>
                  <a:lnTo>
                    <a:pt x="347047" y="492875"/>
                  </a:lnTo>
                  <a:cubicBezTo>
                    <a:pt x="347706" y="492875"/>
                    <a:pt x="348364" y="493269"/>
                    <a:pt x="348628" y="493926"/>
                  </a:cubicBezTo>
                  <a:cubicBezTo>
                    <a:pt x="348891" y="494584"/>
                    <a:pt x="348759" y="495241"/>
                    <a:pt x="348364" y="495767"/>
                  </a:cubicBezTo>
                  <a:lnTo>
                    <a:pt x="245897" y="605420"/>
                  </a:lnTo>
                  <a:cubicBezTo>
                    <a:pt x="245633" y="605815"/>
                    <a:pt x="245106" y="605946"/>
                    <a:pt x="244580" y="605946"/>
                  </a:cubicBezTo>
                  <a:cubicBezTo>
                    <a:pt x="244185" y="605946"/>
                    <a:pt x="243789" y="605815"/>
                    <a:pt x="243526" y="605552"/>
                  </a:cubicBezTo>
                  <a:cubicBezTo>
                    <a:pt x="242736" y="605026"/>
                    <a:pt x="242604" y="603974"/>
                    <a:pt x="243131" y="603185"/>
                  </a:cubicBezTo>
                  <a:lnTo>
                    <a:pt x="304374" y="515226"/>
                  </a:lnTo>
                  <a:lnTo>
                    <a:pt x="267760" y="515226"/>
                  </a:lnTo>
                  <a:cubicBezTo>
                    <a:pt x="267101" y="515226"/>
                    <a:pt x="266443" y="514832"/>
                    <a:pt x="266180" y="514174"/>
                  </a:cubicBezTo>
                  <a:cubicBezTo>
                    <a:pt x="265784" y="513648"/>
                    <a:pt x="265916" y="512859"/>
                    <a:pt x="266443" y="512333"/>
                  </a:cubicBezTo>
                  <a:lnTo>
                    <a:pt x="317150" y="451853"/>
                  </a:lnTo>
                  <a:cubicBezTo>
                    <a:pt x="317413" y="451459"/>
                    <a:pt x="317940" y="451196"/>
                    <a:pt x="318467" y="451196"/>
                  </a:cubicBezTo>
                  <a:close/>
                  <a:moveTo>
                    <a:pt x="130551" y="357061"/>
                  </a:moveTo>
                  <a:lnTo>
                    <a:pt x="134633" y="363111"/>
                  </a:lnTo>
                  <a:cubicBezTo>
                    <a:pt x="137926" y="367977"/>
                    <a:pt x="154256" y="392703"/>
                    <a:pt x="154256" y="404014"/>
                  </a:cubicBezTo>
                  <a:cubicBezTo>
                    <a:pt x="154256" y="416903"/>
                    <a:pt x="143589" y="427556"/>
                    <a:pt x="130551" y="427556"/>
                  </a:cubicBezTo>
                  <a:cubicBezTo>
                    <a:pt x="117513" y="427556"/>
                    <a:pt x="106977" y="416903"/>
                    <a:pt x="106977" y="404014"/>
                  </a:cubicBezTo>
                  <a:cubicBezTo>
                    <a:pt x="106977" y="392703"/>
                    <a:pt x="123307" y="367977"/>
                    <a:pt x="126468" y="363111"/>
                  </a:cubicBezTo>
                  <a:close/>
                  <a:moveTo>
                    <a:pt x="399430" y="347722"/>
                  </a:moveTo>
                  <a:cubicBezTo>
                    <a:pt x="405883" y="358107"/>
                    <a:pt x="412862" y="371122"/>
                    <a:pt x="412862" y="375986"/>
                  </a:cubicBezTo>
                  <a:cubicBezTo>
                    <a:pt x="412862" y="383348"/>
                    <a:pt x="406804" y="389264"/>
                    <a:pt x="399430" y="389264"/>
                  </a:cubicBezTo>
                  <a:cubicBezTo>
                    <a:pt x="392055" y="389264"/>
                    <a:pt x="385997" y="383348"/>
                    <a:pt x="385997" y="375986"/>
                  </a:cubicBezTo>
                  <a:cubicBezTo>
                    <a:pt x="385997" y="371122"/>
                    <a:pt x="392977" y="358107"/>
                    <a:pt x="399430" y="347722"/>
                  </a:cubicBezTo>
                  <a:close/>
                  <a:moveTo>
                    <a:pt x="261677" y="336022"/>
                  </a:moveTo>
                  <a:lnTo>
                    <a:pt x="324759" y="336022"/>
                  </a:lnTo>
                  <a:lnTo>
                    <a:pt x="267603" y="400439"/>
                  </a:lnTo>
                  <a:cubicBezTo>
                    <a:pt x="266813" y="401359"/>
                    <a:pt x="266681" y="402542"/>
                    <a:pt x="267077" y="403725"/>
                  </a:cubicBezTo>
                  <a:cubicBezTo>
                    <a:pt x="267603" y="404777"/>
                    <a:pt x="268657" y="405434"/>
                    <a:pt x="269974" y="405434"/>
                  </a:cubicBezTo>
                  <a:lnTo>
                    <a:pt x="303951" y="405434"/>
                  </a:lnTo>
                  <a:lnTo>
                    <a:pt x="161984" y="557538"/>
                  </a:lnTo>
                  <a:lnTo>
                    <a:pt x="246137" y="436591"/>
                  </a:lnTo>
                  <a:cubicBezTo>
                    <a:pt x="246796" y="435671"/>
                    <a:pt x="246796" y="434356"/>
                    <a:pt x="246269" y="433436"/>
                  </a:cubicBezTo>
                  <a:cubicBezTo>
                    <a:pt x="245742" y="432384"/>
                    <a:pt x="244688" y="431727"/>
                    <a:pt x="243635" y="431727"/>
                  </a:cubicBezTo>
                  <a:lnTo>
                    <a:pt x="181343" y="431727"/>
                  </a:lnTo>
                  <a:close/>
                  <a:moveTo>
                    <a:pt x="195040" y="19588"/>
                  </a:moveTo>
                  <a:cubicBezTo>
                    <a:pt x="232968" y="19588"/>
                    <a:pt x="267340" y="40622"/>
                    <a:pt x="284592" y="74540"/>
                  </a:cubicBezTo>
                  <a:lnTo>
                    <a:pt x="286567" y="78352"/>
                  </a:lnTo>
                  <a:lnTo>
                    <a:pt x="290650" y="77169"/>
                  </a:lnTo>
                  <a:cubicBezTo>
                    <a:pt x="299868" y="74409"/>
                    <a:pt x="309350" y="73094"/>
                    <a:pt x="318701" y="73094"/>
                  </a:cubicBezTo>
                  <a:cubicBezTo>
                    <a:pt x="355180" y="73094"/>
                    <a:pt x="388894" y="92945"/>
                    <a:pt x="406541" y="124891"/>
                  </a:cubicBezTo>
                  <a:lnTo>
                    <a:pt x="408516" y="128309"/>
                  </a:lnTo>
                  <a:lnTo>
                    <a:pt x="412204" y="127388"/>
                  </a:lnTo>
                  <a:cubicBezTo>
                    <a:pt x="476734" y="113322"/>
                    <a:pt x="534548" y="162884"/>
                    <a:pt x="534548" y="225329"/>
                  </a:cubicBezTo>
                  <a:cubicBezTo>
                    <a:pt x="534548" y="280675"/>
                    <a:pt x="489509" y="325636"/>
                    <a:pt x="434065" y="325636"/>
                  </a:cubicBezTo>
                  <a:lnTo>
                    <a:pt x="100483" y="325636"/>
                  </a:lnTo>
                  <a:cubicBezTo>
                    <a:pt x="45039" y="325636"/>
                    <a:pt x="0" y="280675"/>
                    <a:pt x="0" y="225329"/>
                  </a:cubicBezTo>
                  <a:cubicBezTo>
                    <a:pt x="0" y="173795"/>
                    <a:pt x="38586" y="130938"/>
                    <a:pt x="89947" y="125548"/>
                  </a:cubicBezTo>
                  <a:lnTo>
                    <a:pt x="94557" y="124496"/>
                  </a:lnTo>
                  <a:lnTo>
                    <a:pt x="94557" y="119895"/>
                  </a:lnTo>
                  <a:cubicBezTo>
                    <a:pt x="94557" y="64549"/>
                    <a:pt x="139596" y="19588"/>
                    <a:pt x="195040" y="19588"/>
                  </a:cubicBezTo>
                  <a:close/>
                  <a:moveTo>
                    <a:pt x="323047" y="0"/>
                  </a:moveTo>
                  <a:cubicBezTo>
                    <a:pt x="349649" y="0"/>
                    <a:pt x="373749" y="14724"/>
                    <a:pt x="385865" y="38519"/>
                  </a:cubicBezTo>
                  <a:lnTo>
                    <a:pt x="387709" y="42331"/>
                  </a:lnTo>
                  <a:lnTo>
                    <a:pt x="391923" y="41148"/>
                  </a:lnTo>
                  <a:cubicBezTo>
                    <a:pt x="423661" y="31946"/>
                    <a:pt x="457507" y="46538"/>
                    <a:pt x="473047" y="74540"/>
                  </a:cubicBezTo>
                  <a:lnTo>
                    <a:pt x="474891" y="77958"/>
                  </a:lnTo>
                  <a:lnTo>
                    <a:pt x="478710" y="77169"/>
                  </a:lnTo>
                  <a:cubicBezTo>
                    <a:pt x="524013" y="67178"/>
                    <a:pt x="564311" y="102016"/>
                    <a:pt x="564311" y="145662"/>
                  </a:cubicBezTo>
                  <a:cubicBezTo>
                    <a:pt x="564311" y="166302"/>
                    <a:pt x="555356" y="184707"/>
                    <a:pt x="541133" y="197590"/>
                  </a:cubicBezTo>
                  <a:cubicBezTo>
                    <a:pt x="527042" y="143690"/>
                    <a:pt x="473442" y="105565"/>
                    <a:pt x="413784" y="116608"/>
                  </a:cubicBezTo>
                  <a:cubicBezTo>
                    <a:pt x="393767" y="83348"/>
                    <a:pt x="357682" y="62840"/>
                    <a:pt x="318701" y="62840"/>
                  </a:cubicBezTo>
                  <a:cubicBezTo>
                    <a:pt x="309746" y="62840"/>
                    <a:pt x="300659" y="63891"/>
                    <a:pt x="291835" y="66126"/>
                  </a:cubicBezTo>
                  <a:cubicBezTo>
                    <a:pt x="284592" y="53111"/>
                    <a:pt x="274978" y="41937"/>
                    <a:pt x="263652" y="32997"/>
                  </a:cubicBezTo>
                  <a:cubicBezTo>
                    <a:pt x="276163" y="13278"/>
                    <a:pt x="298025" y="0"/>
                    <a:pt x="32304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nvGrpSpPr>
          <p:cNvPr id="54" name="组合 53">
            <a:extLst>
              <a:ext uri="{FF2B5EF4-FFF2-40B4-BE49-F238E27FC236}">
                <a16:creationId xmlns:a16="http://schemas.microsoft.com/office/drawing/2014/main" id="{ADC3086E-022C-4D5A-B8D6-BB1AEB01D18E}"/>
              </a:ext>
            </a:extLst>
          </p:cNvPr>
          <p:cNvGrpSpPr/>
          <p:nvPr/>
        </p:nvGrpSpPr>
        <p:grpSpPr>
          <a:xfrm>
            <a:off x="412249" y="539282"/>
            <a:ext cx="5181600" cy="1056841"/>
            <a:chOff x="412249" y="539282"/>
            <a:chExt cx="5181600" cy="1056841"/>
          </a:xfrm>
        </p:grpSpPr>
        <p:sp>
          <p:nvSpPr>
            <p:cNvPr id="47" name="文本框 46">
              <a:extLst>
                <a:ext uri="{FF2B5EF4-FFF2-40B4-BE49-F238E27FC236}">
                  <a16:creationId xmlns:a16="http://schemas.microsoft.com/office/drawing/2014/main" id="{1F8B3A93-BAE5-4D10-A9D2-2308285C9A73}"/>
                </a:ext>
              </a:extLst>
            </p:cNvPr>
            <p:cNvSpPr txBox="1"/>
            <p:nvPr/>
          </p:nvSpPr>
          <p:spPr>
            <a:xfrm>
              <a:off x="412249" y="539282"/>
              <a:ext cx="5181600" cy="707886"/>
            </a:xfrm>
            <a:prstGeom prst="rect">
              <a:avLst/>
            </a:prstGeom>
            <a:noFill/>
          </p:spPr>
          <p:txBody>
            <a:bodyPr wrap="square" rtlCol="0">
              <a:spAutoFit/>
            </a:bodyPr>
            <a:lstStyle/>
            <a:p>
              <a:r>
                <a:rPr lang="zh-CN" altLang="en-US" sz="4000" b="1" dirty="0">
                  <a:solidFill>
                    <a:srgbClr val="06383C"/>
                  </a:solidFill>
                  <a:latin typeface="Arial Black" panose="020B0A04020102020204" pitchFamily="34" charset="0"/>
                </a:rPr>
                <a:t>方案思路</a:t>
              </a:r>
              <a:endParaRPr lang="en-US" altLang="zh-CN" sz="4000" b="1" dirty="0">
                <a:solidFill>
                  <a:srgbClr val="06383C"/>
                </a:solidFill>
                <a:latin typeface="Arial Black" panose="020B0A04020102020204" pitchFamily="34" charset="0"/>
              </a:endParaRPr>
            </a:p>
          </p:txBody>
        </p:sp>
        <p:sp>
          <p:nvSpPr>
            <p:cNvPr id="48" name="矩形 47">
              <a:extLst>
                <a:ext uri="{FF2B5EF4-FFF2-40B4-BE49-F238E27FC236}">
                  <a16:creationId xmlns:a16="http://schemas.microsoft.com/office/drawing/2014/main" id="{5DBB521A-1259-4EBB-B0C3-497A9D15F36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9" name="组合 48">
              <a:extLst>
                <a:ext uri="{FF2B5EF4-FFF2-40B4-BE49-F238E27FC236}">
                  <a16:creationId xmlns:a16="http://schemas.microsoft.com/office/drawing/2014/main" id="{98F0E149-759A-41D8-8370-88FBF816859E}"/>
                </a:ext>
              </a:extLst>
            </p:cNvPr>
            <p:cNvGrpSpPr/>
            <p:nvPr/>
          </p:nvGrpSpPr>
          <p:grpSpPr>
            <a:xfrm>
              <a:off x="608535" y="1267549"/>
              <a:ext cx="328578" cy="328574"/>
              <a:chOff x="7719249" y="5265420"/>
              <a:chExt cx="499840" cy="499834"/>
            </a:xfrm>
          </p:grpSpPr>
          <p:sp>
            <p:nvSpPr>
              <p:cNvPr id="50" name="椭圆 49">
                <a:extLst>
                  <a:ext uri="{FF2B5EF4-FFF2-40B4-BE49-F238E27FC236}">
                    <a16:creationId xmlns:a16="http://schemas.microsoft.com/office/drawing/2014/main" id="{5A660423-16B2-4131-A41A-814AC21785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34211A54-A28F-46EB-9130-1FCD4C5F474A}"/>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52" name="图形 51">
            <a:extLst>
              <a:ext uri="{FF2B5EF4-FFF2-40B4-BE49-F238E27FC236}">
                <a16:creationId xmlns:a16="http://schemas.microsoft.com/office/drawing/2014/main" id="{A4AB2CD8-9B28-429F-A1BB-4D936B093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56" name="矩形 55">
            <a:extLst>
              <a:ext uri="{FF2B5EF4-FFF2-40B4-BE49-F238E27FC236}">
                <a16:creationId xmlns:a16="http://schemas.microsoft.com/office/drawing/2014/main" id="{12A7F51F-2B02-4632-A7BF-C7C42148605E}"/>
              </a:ext>
            </a:extLst>
          </p:cNvPr>
          <p:cNvSpPr/>
          <p:nvPr/>
        </p:nvSpPr>
        <p:spPr>
          <a:xfrm>
            <a:off x="1636723" y="2133580"/>
            <a:ext cx="4121683"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数据读取</a:t>
            </a:r>
          </a:p>
          <a:p>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将</a:t>
            </a:r>
            <a:r>
              <a:rPr lang="en-US" altLang="zh-CN" sz="1400" dirty="0" err="1">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NetCDF</a:t>
            </a:r>
            <a:r>
              <a:rPr lang="zh-CN" altLang="en-US"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格式的数据集读入</a:t>
            </a:r>
            <a:endPar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endParaRPr>
          </a:p>
        </p:txBody>
      </p:sp>
      <p:sp>
        <p:nvSpPr>
          <p:cNvPr id="57" name="矩形 56">
            <a:extLst>
              <a:ext uri="{FF2B5EF4-FFF2-40B4-BE49-F238E27FC236}">
                <a16:creationId xmlns:a16="http://schemas.microsoft.com/office/drawing/2014/main" id="{51C64880-E344-40DF-BF27-F6D87A36EDC6}"/>
              </a:ext>
            </a:extLst>
          </p:cNvPr>
          <p:cNvSpPr/>
          <p:nvPr/>
        </p:nvSpPr>
        <p:spPr>
          <a:xfrm>
            <a:off x="1636723" y="3060742"/>
            <a:ext cx="4121683"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数据整理和转换</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去除数据集中的无效点，由于之后要加载</a:t>
            </a:r>
            <a:r>
              <a:rPr lang="en-US" altLang="zh-CN" sz="1400" dirty="0">
                <a:solidFill>
                  <a:srgbClr val="F2F2F2">
                    <a:lumMod val="50000"/>
                  </a:srgbClr>
                </a:solidFill>
                <a:latin typeface="Lato" panose="020F0502020204030203" pitchFamily="34" charset="0"/>
                <a:ea typeface="思源黑体 CN Light" panose="020B0300000000000000" pitchFamily="34" charset="-122"/>
              </a:rPr>
              <a:t>map</a:t>
            </a:r>
            <a:r>
              <a:rPr lang="zh-CN" altLang="en-US" sz="1400" dirty="0">
                <a:solidFill>
                  <a:srgbClr val="F2F2F2">
                    <a:lumMod val="50000"/>
                  </a:srgbClr>
                </a:solidFill>
                <a:latin typeface="Lato" panose="020F0502020204030203" pitchFamily="34" charset="0"/>
                <a:ea typeface="思源黑体 CN Light" panose="020B0300000000000000" pitchFamily="34" charset="-122"/>
              </a:rPr>
              <a:t>图像，这里需要将经度区间转换到</a:t>
            </a:r>
            <a:r>
              <a:rPr lang="en-US" altLang="zh-CN" sz="1400" dirty="0">
                <a:solidFill>
                  <a:srgbClr val="F2F2F2">
                    <a:lumMod val="50000"/>
                  </a:srgbClr>
                </a:solidFill>
                <a:latin typeface="Lato" panose="020F0502020204030203" pitchFamily="34" charset="0"/>
                <a:ea typeface="思源黑体 CN Light" panose="020B0300000000000000" pitchFamily="34" charset="-122"/>
              </a:rPr>
              <a:t>-180°——180°</a:t>
            </a:r>
            <a:endParaRPr lang="zh-CN" altLang="en-US" sz="1400" dirty="0"/>
          </a:p>
        </p:txBody>
      </p:sp>
      <p:sp>
        <p:nvSpPr>
          <p:cNvPr id="58" name="矩形 57">
            <a:extLst>
              <a:ext uri="{FF2B5EF4-FFF2-40B4-BE49-F238E27FC236}">
                <a16:creationId xmlns:a16="http://schemas.microsoft.com/office/drawing/2014/main" id="{B6E04AA9-13E2-4222-94DB-D26278E400BD}"/>
              </a:ext>
            </a:extLst>
          </p:cNvPr>
          <p:cNvSpPr/>
          <p:nvPr/>
        </p:nvSpPr>
        <p:spPr>
          <a:xfrm>
            <a:off x="1636723" y="3987904"/>
            <a:ext cx="4121683" cy="661720"/>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设置保存文件相关参数</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设置文件保存名称，保存格式及分辨率</a:t>
            </a:r>
            <a:endParaRPr lang="zh-CN" altLang="en-US" sz="1400" dirty="0"/>
          </a:p>
        </p:txBody>
      </p:sp>
      <p:sp>
        <p:nvSpPr>
          <p:cNvPr id="59" name="矩形 58">
            <a:extLst>
              <a:ext uri="{FF2B5EF4-FFF2-40B4-BE49-F238E27FC236}">
                <a16:creationId xmlns:a16="http://schemas.microsoft.com/office/drawing/2014/main" id="{8C960196-177F-4CBC-8725-47C26C1B6C09}"/>
              </a:ext>
            </a:extLst>
          </p:cNvPr>
          <p:cNvSpPr/>
          <p:nvPr/>
        </p:nvSpPr>
        <p:spPr>
          <a:xfrm>
            <a:off x="1636723" y="4915066"/>
            <a:ext cx="4121255" cy="877163"/>
          </a:xfrm>
          <a:prstGeom prst="rect">
            <a:avLst/>
          </a:prstGeom>
        </p:spPr>
        <p:txBody>
          <a:bodyPr wrap="square">
            <a:spAutoFit/>
          </a:bodyPr>
          <a:lstStyle/>
          <a:p>
            <a:pPr>
              <a:spcAft>
                <a:spcPts val="600"/>
              </a:spcAft>
            </a:pPr>
            <a:r>
              <a:rPr lang="zh-CN" altLang="en-US"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生成图像</a:t>
            </a:r>
            <a:endPar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endParaRPr>
          </a:p>
          <a:p>
            <a:r>
              <a:rPr lang="zh-CN" altLang="en-US" sz="1400" dirty="0">
                <a:solidFill>
                  <a:srgbClr val="F2F2F2">
                    <a:lumMod val="50000"/>
                  </a:srgbClr>
                </a:solidFill>
                <a:latin typeface="Lato" panose="020F0502020204030203" pitchFamily="34" charset="0"/>
                <a:ea typeface="思源黑体 CN Light" panose="020B0300000000000000" pitchFamily="34" charset="-122"/>
              </a:rPr>
              <a:t>美化图像效果，生成对应标题，图例及坐标轴，并最终生成图像</a:t>
            </a:r>
            <a:endParaRPr lang="zh-CN" altLang="en-US" sz="1400" dirty="0"/>
          </a:p>
        </p:txBody>
      </p:sp>
      <p:pic>
        <p:nvPicPr>
          <p:cNvPr id="5" name="图片 4">
            <a:extLst>
              <a:ext uri="{FF2B5EF4-FFF2-40B4-BE49-F238E27FC236}">
                <a16:creationId xmlns:a16="http://schemas.microsoft.com/office/drawing/2014/main" id="{DC7B311F-9C2C-4C5A-BB10-B91B302C94E8}"/>
              </a:ext>
            </a:extLst>
          </p:cNvPr>
          <p:cNvPicPr>
            <a:picLocks noChangeAspect="1"/>
          </p:cNvPicPr>
          <p:nvPr/>
        </p:nvPicPr>
        <p:blipFill>
          <a:blip r:embed="rId5"/>
          <a:stretch>
            <a:fillRect/>
          </a:stretch>
        </p:blipFill>
        <p:spPr>
          <a:xfrm>
            <a:off x="7312840" y="1830717"/>
            <a:ext cx="3442652" cy="35825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12904409"/>
      </p:ext>
    </p:extLst>
  </p:cSld>
  <p:clrMapOvr>
    <a:masterClrMapping/>
  </p:clrMapOvr>
</p:sld>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1550</TotalTime>
  <Words>1681</Words>
  <Application>Microsoft Office PowerPoint</Application>
  <PresentationFormat>宽屏</PresentationFormat>
  <Paragraphs>141</Paragraphs>
  <Slides>29</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Akrobat Black</vt:lpstr>
      <vt:lpstr>Lato</vt:lpstr>
      <vt:lpstr>Lato Black</vt:lpstr>
      <vt:lpstr>LMRoman10-Regular-Identity-H</vt:lpstr>
      <vt:lpstr>LMRoman7-Regular-Identity-H</vt:lpstr>
      <vt:lpstr>Raleway</vt:lpstr>
      <vt:lpstr>等线</vt:lpstr>
      <vt:lpstr>宋体</vt:lpstr>
      <vt:lpstr>Arial</vt:lpstr>
      <vt:lpstr>Arial</vt:lpstr>
      <vt:lpstr>Arial Black</vt:lpstr>
      <vt:lpstr>Tahoma</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吴 文浩</cp:lastModifiedBy>
  <cp:revision>77</cp:revision>
  <dcterms:created xsi:type="dcterms:W3CDTF">2019-12-14T01:13:20Z</dcterms:created>
  <dcterms:modified xsi:type="dcterms:W3CDTF">2020-12-24T04:49:39Z</dcterms:modified>
</cp:coreProperties>
</file>